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1.xml.rels" ContentType="application/vnd.openxmlformats-package.relationships+xml"/>
  <Override PartName="/ppt/slideMasters/slideMaster1.xml" ContentType="application/vnd.openxmlformats-officedocument.presentationml.slideMaster+xml"/>
  <Override PartName="/ppt/presProps.xml" ContentType="application/vnd.openxmlformats-officedocument.presentationml.presProps+xml"/>
  <Override PartName="/ppt/theme/theme1.xml" ContentType="application/vnd.openxmlformats-officedocument.theme+xml"/>
  <Override PartName="/ppt/theme/theme2.xml" ContentType="application/vnd.openxmlformats-officedocument.theme+xml"/>
  <Override PartName="/ppt/slideLayouts/_rels/slideLayout1.xml.rels" ContentType="application/vnd.openxmlformats-package.relationships+xml"/>
  <Override PartName="/ppt/slideLayouts/slideLayout1.xml" ContentType="application/vnd.openxmlformats-officedocument.presentationml.slideLayout+xml"/>
  <Override PartName="/ppt/_rels/presentation.xml.rels" ContentType="application/vnd.openxmlformats-package.relationships+xml"/>
  <Override PartName="/ppt/notesMasters/_rels/notesMaster1.xml.rels" ContentType="application/vnd.openxmlformats-package.relationships+xml"/>
  <Override PartName="/ppt/notesMasters/notesMaster1.xml" ContentType="application/vnd.openxmlformats-officedocument.presentationml.notesMaster+xml"/>
  <Override PartName="/ppt/media/image29.png" ContentType="image/png"/>
  <Override PartName="/ppt/media/image27.jpeg" ContentType="image/jpeg"/>
  <Override PartName="/ppt/media/image24.png" ContentType="image/png"/>
  <Override PartName="/ppt/media/image23.png" ContentType="image/png"/>
  <Override PartName="/ppt/media/image22.jpeg" ContentType="image/jpeg"/>
  <Override PartName="/ppt/media/image5.png" ContentType="image/png"/>
  <Override PartName="/ppt/media/image37.png" ContentType="image/png"/>
  <Override PartName="/ppt/media/image26.png" ContentType="image/png"/>
  <Override PartName="/ppt/media/image20.jpeg" ContentType="image/jpeg"/>
  <Override PartName="/ppt/media/image21.png" ContentType="image/png"/>
  <Override PartName="/ppt/media/image19.png" ContentType="image/png"/>
  <Override PartName="/ppt/media/image17.jpeg" ContentType="image/jpeg"/>
  <Override PartName="/ppt/media/image33.png" ContentType="image/png"/>
  <Override PartName="/ppt/media/image16.png" ContentType="image/png"/>
  <Override PartName="/ppt/media/image1.jpeg" ContentType="image/jpeg"/>
  <Override PartName="/ppt/media/image9.png" ContentType="image/png"/>
  <Override PartName="/ppt/media/image31.png" ContentType="image/png"/>
  <Override PartName="/ppt/media/image35.png" ContentType="image/png"/>
  <Override PartName="/ppt/media/image36.png" ContentType="image/png"/>
  <Override PartName="/ppt/media/image38.png" ContentType="image/png"/>
  <Override PartName="/ppt/media/image12.jpeg" ContentType="image/jpeg"/>
  <Override PartName="/ppt/media/image34.jpeg" ContentType="image/jpeg"/>
  <Override PartName="/ppt/media/image43.jpeg" ContentType="image/jpeg"/>
  <Override PartName="/ppt/media/image39.png" ContentType="image/png"/>
  <Override PartName="/ppt/media/image41.png" ContentType="image/png"/>
  <Override PartName="/ppt/media/image32.png" ContentType="image/png"/>
  <Override PartName="/ppt/media/image10.jpeg" ContentType="image/jpeg"/>
  <Override PartName="/ppt/media/image42.png" ContentType="image/png"/>
  <Override PartName="/ppt/media/image2.jpeg" ContentType="image/jpeg"/>
  <Override PartName="/ppt/media/image44.jpeg" ContentType="image/jpeg"/>
  <Override PartName="/ppt/media/image18.png" ContentType="image/png"/>
  <Override PartName="/ppt/media/image6.jpeg" ContentType="image/jpeg"/>
  <Override PartName="/ppt/media/image8.png" ContentType="image/png"/>
  <Override PartName="/ppt/media/image13.png" ContentType="image/png"/>
  <Override PartName="/ppt/media/image11.jpeg" ContentType="image/jpeg"/>
  <Override PartName="/ppt/media/image7.jpeg" ContentType="image/jpeg"/>
  <Override PartName="/ppt/media/image28.png" ContentType="image/png"/>
  <Override PartName="/ppt/media/image14.png" ContentType="image/png"/>
  <Override PartName="/ppt/media/image40.png" ContentType="image/png"/>
  <Override PartName="/ppt/media/image4.jpeg" ContentType="image/jpeg"/>
  <Override PartName="/ppt/media/image25.png" ContentType="image/png"/>
  <Override PartName="/ppt/media/image30.png" ContentType="image/png"/>
  <Override PartName="/ppt/media/image3.jpeg" ContentType="image/jpeg"/>
  <Override PartName="/ppt/media/image15.png" ContentType="image/png"/>
  <Override PartName="/ppt/slides/slide29.xml" ContentType="application/vnd.openxmlformats-officedocument.presentationml.slide+xml"/>
  <Override PartName="/ppt/slides/slide28.xml" ContentType="application/vnd.openxmlformats-officedocument.presentationml.slide+xml"/>
  <Override PartName="/ppt/slides/slide27.xml" ContentType="application/vnd.openxmlformats-officedocument.presentationml.slide+xml"/>
  <Override PartName="/ppt/slides/slide26.xml" ContentType="application/vnd.openxmlformats-officedocument.presentationml.slide+xml"/>
  <Override PartName="/ppt/slides/slide14.xml" ContentType="application/vnd.openxmlformats-officedocument.presentationml.slide+xml"/>
  <Override PartName="/ppt/slides/slide6.xml" ContentType="application/vnd.openxmlformats-officedocument.presentationml.slide+xml"/>
  <Override PartName="/ppt/slides/slide15.xml" ContentType="application/vnd.openxmlformats-officedocument.presentationml.slide+xml"/>
  <Override PartName="/ppt/slides/slide7.xml" ContentType="application/vnd.openxmlformats-officedocument.presentationml.slide+xml"/>
  <Override PartName="/ppt/slides/slide1.xml" ContentType="application/vnd.openxmlformats-officedocument.presentationml.slide+xml"/>
  <Override PartName="/ppt/slides/slide16.xml" ContentType="application/vnd.openxmlformats-officedocument.presentationml.slide+xml"/>
  <Override PartName="/ppt/slides/slide8.xml" ContentType="application/vnd.openxmlformats-officedocument.presentationml.slide+xml"/>
  <Override PartName="/ppt/slides/slide2.xml" ContentType="application/vnd.openxmlformats-officedocument.presentationml.slide+xml"/>
  <Override PartName="/ppt/slides/slide10.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_rels/slide9.xml.rels" ContentType="application/vnd.openxmlformats-package.relationships+xml"/>
  <Override PartName="/ppt/slides/_rels/slide26.xml.rels" ContentType="application/vnd.openxmlformats-package.relationships+xml"/>
  <Override PartName="/ppt/slides/_rels/slide11.xml.rels" ContentType="application/vnd.openxmlformats-package.relationships+xml"/>
  <Override PartName="/ppt/slides/_rels/slide20.xml.rels" ContentType="application/vnd.openxmlformats-package.relationships+xml"/>
  <Override PartName="/ppt/slides/_rels/slide3.xml.rels" ContentType="application/vnd.openxmlformats-package.relationships+xml"/>
  <Override PartName="/ppt/slides/_rels/slide18.xml.rels" ContentType="application/vnd.openxmlformats-package.relationships+xml"/>
  <Override PartName="/ppt/slides/_rels/slide12.xml.rels" ContentType="application/vnd.openxmlformats-package.relationships+xml"/>
  <Override PartName="/ppt/slides/_rels/slide21.xml.rels" ContentType="application/vnd.openxmlformats-package.relationships+xml"/>
  <Override PartName="/ppt/slides/_rels/slide4.xml.rels" ContentType="application/vnd.openxmlformats-package.relationships+xml"/>
  <Override PartName="/ppt/slides/_rels/slide19.xml.rels" ContentType="application/vnd.openxmlformats-package.relationships+xml"/>
  <Override PartName="/ppt/slides/_rels/slide13.xml.rels" ContentType="application/vnd.openxmlformats-package.relationships+xml"/>
  <Override PartName="/ppt/slides/_rels/slide22.xml.rels" ContentType="application/vnd.openxmlformats-package.relationships+xml"/>
  <Override PartName="/ppt/slides/_rels/slide5.xml.rels" ContentType="application/vnd.openxmlformats-package.relationships+xml"/>
  <Override PartName="/ppt/slides/_rels/slide33.xml.rels" ContentType="application/vnd.openxmlformats-package.relationships+xml"/>
  <Override PartName="/ppt/slides/_rels/slide32.xml.rels" ContentType="application/vnd.openxmlformats-package.relationships+xml"/>
  <Override PartName="/ppt/slides/_rels/slide34.xml.rels" ContentType="application/vnd.openxmlformats-package.relationships+xml"/>
  <Override PartName="/ppt/slides/_rels/slide10.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_rels/slide27.xml.rels" ContentType="application/vnd.openxmlformats-package.relationships+xml"/>
  <Override PartName="/ppt/slides/_rels/slide16.xml.rels" ContentType="application/vnd.openxmlformats-package.relationships+xml"/>
  <Override PartName="/ppt/slides/_rels/slide1.xml.rels" ContentType="application/vnd.openxmlformats-package.relationships+xml"/>
  <Override PartName="/ppt/slides/_rels/slide36.xml.rels" ContentType="application/vnd.openxmlformats-package.relationships+xml"/>
  <Override PartName="/ppt/slides/_rels/slide28.xml.rels" ContentType="application/vnd.openxmlformats-package.relationships+xml"/>
  <Override PartName="/ppt/slides/_rels/slide30.xml.rels" ContentType="application/vnd.openxmlformats-package.relationships+xml"/>
  <Override PartName="/ppt/slides/_rels/slide17.xml.rels" ContentType="application/vnd.openxmlformats-package.relationships+xml"/>
  <Override PartName="/ppt/slides/_rels/slide2.xml.rels" ContentType="application/vnd.openxmlformats-package.relationships+xml"/>
  <Override PartName="/ppt/slides/_rels/slide37.xml.rels" ContentType="application/vnd.openxmlformats-package.relationships+xml"/>
  <Override PartName="/ppt/slides/_rels/slide29.xml.rels" ContentType="application/vnd.openxmlformats-package.relationships+xml"/>
  <Override PartName="/ppt/slides/_rels/slide31.xml.rels" ContentType="application/vnd.openxmlformats-package.relationships+xml"/>
  <Override PartName="/ppt/slides/_rels/slide35.xml.rels" ContentType="application/vnd.openxmlformats-package.relationships+xml"/>
  <Override PartName="/ppt/slides/_rels/slide38.xml.rels" ContentType="application/vnd.openxmlformats-package.relationships+xml"/>
  <Override PartName="/ppt/slides/_rels/slide40.xml.rels" ContentType="application/vnd.openxmlformats-package.relationships+xml"/>
  <Override PartName="/ppt/slides/_rels/slide39.xml.rels" ContentType="application/vnd.openxmlformats-package.relationships+xml"/>
  <Override PartName="/ppt/slides/_rels/slide41.xml.rels" ContentType="application/vnd.openxmlformats-package.relationships+xml"/>
  <Override PartName="/ppt/slides/_rels/slide42.xml.rels" ContentType="application/vnd.openxmlformats-package.relationships+xml"/>
  <Override PartName="/ppt/slides/_rels/slide43.xml.rels" ContentType="application/vnd.openxmlformats-package.relationships+xml"/>
  <Override PartName="/ppt/slides/_rels/slide23.xml.rels" ContentType="application/vnd.openxmlformats-package.relationships+xml"/>
  <Override PartName="/ppt/slides/_rels/slide6.xml.rels" ContentType="application/vnd.openxmlformats-package.relationships+xml"/>
  <Override PartName="/ppt/slides/_rels/slide8.xml.rels" ContentType="application/vnd.openxmlformats-package.relationships+xml"/>
  <Override PartName="/ppt/slides/_rels/slide25.xml.rels" ContentType="application/vnd.openxmlformats-package.relationships+xml"/>
  <Override PartName="/ppt/slides/_rels/slide7.xml.rels" ContentType="application/vnd.openxmlformats-package.relationships+xml"/>
  <Override PartName="/ppt/slides/_rels/slide24.xml.rels" ContentType="application/vnd.openxmlformats-package.relationships+xml"/>
  <Override PartName="/ppt/slides/slide38.xml" ContentType="application/vnd.openxmlformats-officedocument.presentationml.slide+xml"/>
  <Override PartName="/ppt/slides/slide40.xml" ContentType="application/vnd.openxmlformats-officedocument.presentationml.slide+xml"/>
  <Override PartName="/ppt/slides/slide39.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31.xml" ContentType="application/vnd.openxmlformats-officedocument.presentationml.slide+xml"/>
  <Override PartName="/ppt/slides/slide43.xml" ContentType="application/vnd.openxmlformats-officedocument.presentationml.slide+xml"/>
  <Override PartName="/ppt/slides/slide30.xml" ContentType="application/vnd.openxmlformats-officedocument.presentationml.slide+xml"/>
  <Override PartName="/ppt/slides/slide25.xml" ContentType="application/vnd.openxmlformats-officedocument.presentationml.slide+xml"/>
  <Override PartName="/ppt/slides/slide17.xml" ContentType="application/vnd.openxmlformats-officedocument.presentationml.slide+xml"/>
  <Override PartName="/ppt/slides/slide9.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22.xml" ContentType="application/vnd.openxmlformats-officedocument.presentationml.slide+xml"/>
  <Override PartName="/ppt/slides/slide13.xml" ContentType="application/vnd.openxmlformats-officedocument.presentationml.slide+xml"/>
  <Override PartName="/ppt/slides/slide5.xml" ContentType="application/vnd.openxmlformats-officedocument.presentationml.slide+xml"/>
  <Override PartName="/ppt/slides/slide19.xml" ContentType="application/vnd.openxmlformats-officedocument.presentationml.slide+xml"/>
  <Override PartName="/ppt/slides/slide21.xml" ContentType="application/vnd.openxmlformats-officedocument.presentationml.slide+xml"/>
  <Override PartName="/ppt/slides/slide12.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20.xml" ContentType="application/vnd.openxmlformats-officedocument.presentationml.slide+xml"/>
  <Override PartName="/ppt/slides/slide11.xml" ContentType="application/vnd.openxmlformats-officedocument.presentationml.slide+xml"/>
  <Override PartName="/ppt/slides/slide3.xml" ContentType="application/vnd.openxmlformats-officedocument.presentationml.slide+xml"/>
  <Override PartName="/ppt/notesSlides/_rels/notesSlide7.xml.rels" ContentType="application/vnd.openxmlformats-package.relationships+xml"/>
  <Override PartName="/ppt/notesSlides/notesSlide7.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Lst>
  <p:notesMasterIdLst>
    <p:notesMasterId r:id="rId3"/>
  </p:notes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5" r:id="rId43"/>
    <p:sldId id="296" r:id="rId44"/>
    <p:sldId id="297" r:id="rId45"/>
    <p:sldId id="298" r:id="rId46"/>
  </p:sldIdLst>
  <p:sldSz cx="13271500" cy="7467600"/>
  <p:notesSz cx="13271500" cy="7467600"/>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notesMaster" Target="notesMasters/notesMaster1.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slide" Target="slides/slide32.xml"/><Relationship Id="rId36" Type="http://schemas.openxmlformats.org/officeDocument/2006/relationships/slide" Target="slides/slide33.xml"/><Relationship Id="rId37" Type="http://schemas.openxmlformats.org/officeDocument/2006/relationships/slide" Target="slides/slide34.xml"/><Relationship Id="rId38" Type="http://schemas.openxmlformats.org/officeDocument/2006/relationships/slide" Target="slides/slide35.xml"/><Relationship Id="rId39" Type="http://schemas.openxmlformats.org/officeDocument/2006/relationships/slide" Target="slides/slide36.xml"/><Relationship Id="rId40" Type="http://schemas.openxmlformats.org/officeDocument/2006/relationships/slide" Target="slides/slide37.xml"/><Relationship Id="rId41" Type="http://schemas.openxmlformats.org/officeDocument/2006/relationships/slide" Target="slides/slide38.xml"/><Relationship Id="rId42" Type="http://schemas.openxmlformats.org/officeDocument/2006/relationships/slide" Target="slides/slide39.xml"/><Relationship Id="rId43" Type="http://schemas.openxmlformats.org/officeDocument/2006/relationships/slide" Target="slides/slide40.xml"/><Relationship Id="rId44" Type="http://schemas.openxmlformats.org/officeDocument/2006/relationships/slide" Target="slides/slide41.xml"/><Relationship Id="rId45" Type="http://schemas.openxmlformats.org/officeDocument/2006/relationships/slide" Target="slides/slide42.xml"/><Relationship Id="rId46" Type="http://schemas.openxmlformats.org/officeDocument/2006/relationships/slide" Target="slides/slide43.xml"/><Relationship Id="rId47" Type="http://schemas.openxmlformats.org/officeDocument/2006/relationships/presProps" Target="presProps.xml"/>
</Relationships>
</file>

<file path=ppt/notesMasters/_rels/notesMaster1.xml.rels><?xml version="1.0" encoding="UTF-8"?>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 name="PlaceHolder 1"/>
          <p:cNvSpPr>
            <a:spLocks noGrp="1"/>
          </p:cNvSpPr>
          <p:nvPr>
            <p:ph type="sldImg"/>
          </p:nvPr>
        </p:nvSpPr>
        <p:spPr>
          <a:xfrm>
            <a:off x="216000" y="812520"/>
            <a:ext cx="7127280" cy="4008960"/>
          </a:xfrm>
          <a:prstGeom prst="rect">
            <a:avLst/>
          </a:prstGeom>
          <a:noFill/>
          <a:ln w="0">
            <a:noFill/>
          </a:ln>
        </p:spPr>
        <p:txBody>
          <a:bodyPr lIns="0" rIns="0" tIns="0" bIns="0" anchor="ctr">
            <a:noAutofit/>
          </a:bodyPr>
          <a:p>
            <a:pPr algn="ctr"/>
            <a:r>
              <a:rPr b="0" lang="en-US" sz="4400" spc="-1" strike="noStrike">
                <a:solidFill>
                  <a:srgbClr val="000000"/>
                </a:solidFill>
                <a:latin typeface="Arial"/>
              </a:rPr>
              <a:t>Click to </a:t>
            </a:r>
            <a:r>
              <a:rPr b="0" lang="en-US" sz="4400" spc="-1" strike="noStrike">
                <a:solidFill>
                  <a:srgbClr val="000000"/>
                </a:solidFill>
                <a:latin typeface="Arial"/>
              </a:rPr>
              <a:t>move </a:t>
            </a:r>
            <a:r>
              <a:rPr b="0" lang="en-US" sz="4400" spc="-1" strike="noStrike">
                <a:solidFill>
                  <a:srgbClr val="000000"/>
                </a:solidFill>
                <a:latin typeface="Arial"/>
              </a:rPr>
              <a:t>the slide</a:t>
            </a:r>
            <a:endParaRPr b="0" lang="en-US" sz="4400" spc="-1" strike="noStrike">
              <a:solidFill>
                <a:srgbClr val="000000"/>
              </a:solidFill>
              <a:latin typeface="Arial"/>
            </a:endParaRPr>
          </a:p>
        </p:txBody>
      </p:sp>
      <p:sp>
        <p:nvSpPr>
          <p:cNvPr id="8" name="PlaceHolder 2"/>
          <p:cNvSpPr>
            <a:spLocks noGrp="1"/>
          </p:cNvSpPr>
          <p:nvPr>
            <p:ph type="body"/>
          </p:nvPr>
        </p:nvSpPr>
        <p:spPr>
          <a:xfrm>
            <a:off x="756000" y="5078520"/>
            <a:ext cx="6047640" cy="4811040"/>
          </a:xfrm>
          <a:prstGeom prst="rect">
            <a:avLst/>
          </a:prstGeom>
          <a:noFill/>
          <a:ln w="0">
            <a:noFill/>
          </a:ln>
        </p:spPr>
        <p:txBody>
          <a:bodyPr lIns="0" rIns="0" tIns="0" bIns="0" anchor="t">
            <a:noAutofit/>
          </a:bodyPr>
          <a:p>
            <a:pPr marL="216000" indent="-216000">
              <a:buNone/>
            </a:pPr>
            <a:r>
              <a:rPr b="0" lang="en-US" sz="2000" spc="-1" strike="noStrike">
                <a:solidFill>
                  <a:srgbClr val="000000"/>
                </a:solidFill>
                <a:latin typeface="Arial"/>
              </a:rPr>
              <a:t>Click to edit the </a:t>
            </a:r>
            <a:r>
              <a:rPr b="0" lang="en-US" sz="2000" spc="-1" strike="noStrike">
                <a:solidFill>
                  <a:srgbClr val="000000"/>
                </a:solidFill>
                <a:latin typeface="Arial"/>
              </a:rPr>
              <a:t>notes format</a:t>
            </a:r>
            <a:endParaRPr b="0" lang="en-US" sz="2000" spc="-1" strike="noStrike">
              <a:solidFill>
                <a:srgbClr val="000000"/>
              </a:solidFill>
              <a:latin typeface="Arial"/>
            </a:endParaRPr>
          </a:p>
        </p:txBody>
      </p:sp>
      <p:sp>
        <p:nvSpPr>
          <p:cNvPr id="9" name="PlaceHolder 3"/>
          <p:cNvSpPr>
            <a:spLocks noGrp="1"/>
          </p:cNvSpPr>
          <p:nvPr>
            <p:ph type="hdr"/>
          </p:nvPr>
        </p:nvSpPr>
        <p:spPr>
          <a:xfrm>
            <a:off x="0" y="0"/>
            <a:ext cx="3280680" cy="534240"/>
          </a:xfrm>
          <a:prstGeom prst="rect">
            <a:avLst/>
          </a:prstGeom>
          <a:noFill/>
          <a:ln w="0">
            <a:noFill/>
          </a:ln>
        </p:spPr>
        <p:txBody>
          <a:bodyPr lIns="0" rIns="0" tIns="0" bIns="0" anchor="t">
            <a:noAutofit/>
          </a:bodyPr>
          <a:p>
            <a:pPr indent="0">
              <a:buNone/>
            </a:pPr>
            <a:r>
              <a:rPr b="0" lang="en-US" sz="1400" spc="-1" strike="noStrike">
                <a:solidFill>
                  <a:srgbClr val="000000"/>
                </a:solidFill>
                <a:latin typeface="Times New Roman"/>
              </a:rPr>
              <a:t>&lt;header&gt;</a:t>
            </a:r>
            <a:endParaRPr b="0" lang="en-US" sz="1400" spc="-1" strike="noStrike">
              <a:solidFill>
                <a:srgbClr val="000000"/>
              </a:solidFill>
              <a:latin typeface="Times New Roman"/>
            </a:endParaRPr>
          </a:p>
        </p:txBody>
      </p:sp>
      <p:sp>
        <p:nvSpPr>
          <p:cNvPr id="10" name="PlaceHolder 4"/>
          <p:cNvSpPr>
            <a:spLocks noGrp="1"/>
          </p:cNvSpPr>
          <p:nvPr>
            <p:ph type="dt" idx="4"/>
          </p:nvPr>
        </p:nvSpPr>
        <p:spPr>
          <a:xfrm>
            <a:off x="4278960" y="0"/>
            <a:ext cx="3280680" cy="534240"/>
          </a:xfrm>
          <a:prstGeom prst="rect">
            <a:avLst/>
          </a:prstGeom>
          <a:noFill/>
          <a:ln w="0">
            <a:noFill/>
          </a:ln>
        </p:spPr>
        <p:txBody>
          <a:bodyPr lIns="0" rIns="0" tIns="0" bIns="0" anchor="t">
            <a:noAutofit/>
          </a:bodyPr>
          <a:lstStyle>
            <a:lvl1pPr indent="0" algn="r">
              <a:buNone/>
              <a:defRPr b="0" lang="en-US" sz="1400" spc="-1" strike="noStrike">
                <a:solidFill>
                  <a:srgbClr val="000000"/>
                </a:solidFill>
                <a:latin typeface="Times New Roman"/>
              </a:defRPr>
            </a:lvl1pPr>
          </a:lstStyle>
          <a:p>
            <a:pPr indent="0" algn="r">
              <a:buNone/>
            </a:pPr>
            <a:r>
              <a:rPr b="0" lang="en-US" sz="1400" spc="-1" strike="noStrike">
                <a:solidFill>
                  <a:srgbClr val="000000"/>
                </a:solidFill>
                <a:latin typeface="Times New Roman"/>
              </a:rPr>
              <a:t>&lt;date/time&gt;</a:t>
            </a:r>
            <a:endParaRPr b="0" lang="en-US" sz="1400" spc="-1" strike="noStrike">
              <a:solidFill>
                <a:srgbClr val="000000"/>
              </a:solidFill>
              <a:latin typeface="Times New Roman"/>
            </a:endParaRPr>
          </a:p>
        </p:txBody>
      </p:sp>
      <p:sp>
        <p:nvSpPr>
          <p:cNvPr id="11" name="PlaceHolder 5"/>
          <p:cNvSpPr>
            <a:spLocks noGrp="1"/>
          </p:cNvSpPr>
          <p:nvPr>
            <p:ph type="ftr" idx="5"/>
          </p:nvPr>
        </p:nvSpPr>
        <p:spPr>
          <a:xfrm>
            <a:off x="0" y="10157400"/>
            <a:ext cx="3280680" cy="534240"/>
          </a:xfrm>
          <a:prstGeom prst="rect">
            <a:avLst/>
          </a:prstGeom>
          <a:noFill/>
          <a:ln w="0">
            <a:noFill/>
          </a:ln>
        </p:spPr>
        <p:txBody>
          <a:bodyPr lIns="0" rIns="0" tIns="0" bIns="0" anchor="b">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12" name="PlaceHolder 6"/>
          <p:cNvSpPr>
            <a:spLocks noGrp="1"/>
          </p:cNvSpPr>
          <p:nvPr>
            <p:ph type="sldNum" idx="6"/>
          </p:nvPr>
        </p:nvSpPr>
        <p:spPr>
          <a:xfrm>
            <a:off x="4278960" y="10157400"/>
            <a:ext cx="3280680" cy="534240"/>
          </a:xfrm>
          <a:prstGeom prst="rect">
            <a:avLst/>
          </a:prstGeom>
          <a:noFill/>
          <a:ln w="0">
            <a:noFill/>
          </a:ln>
        </p:spPr>
        <p:txBody>
          <a:bodyPr lIns="0" rIns="0" tIns="0" bIns="0" anchor="b">
            <a:noAutofit/>
          </a:bodyPr>
          <a:lstStyle>
            <a:lvl1pPr indent="0" algn="r">
              <a:buNone/>
              <a:defRPr b="0" lang="en-US" sz="1400" spc="-1" strike="noStrike">
                <a:solidFill>
                  <a:srgbClr val="000000"/>
                </a:solidFill>
                <a:latin typeface="Times New Roman"/>
              </a:defRPr>
            </a:lvl1pPr>
          </a:lstStyle>
          <a:p>
            <a:pPr indent="0" algn="r">
              <a:buNone/>
            </a:pPr>
            <a:fld id="{FD38C72A-F007-4F6C-AD63-43CE8551BE62}" type="slidenum">
              <a:rPr b="0" lang="en-US" sz="1400" spc="-1" strike="noStrike">
                <a:solidFill>
                  <a:srgbClr val="000000"/>
                </a:solidFill>
                <a:latin typeface="Times New Roman"/>
              </a:rPr>
              <a:t>&lt;number&gt;</a:t>
            </a:fld>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
</Relationships>
</file>

<file path=ppt/notesSlides/notesSlide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0" name="PlaceHolder 1"/>
          <p:cNvSpPr>
            <a:spLocks noGrp="1"/>
          </p:cNvSpPr>
          <p:nvPr>
            <p:ph type="sldImg"/>
          </p:nvPr>
        </p:nvSpPr>
        <p:spPr>
          <a:xfrm>
            <a:off x="4395960" y="933480"/>
            <a:ext cx="4479120" cy="2520360"/>
          </a:xfrm>
          <a:prstGeom prst="rect">
            <a:avLst/>
          </a:prstGeom>
          <a:ln w="0">
            <a:noFill/>
          </a:ln>
        </p:spPr>
      </p:sp>
      <p:sp>
        <p:nvSpPr>
          <p:cNvPr id="211" name="PlaceHolder 2"/>
          <p:cNvSpPr>
            <a:spLocks noGrp="1"/>
          </p:cNvSpPr>
          <p:nvPr>
            <p:ph type="body"/>
          </p:nvPr>
        </p:nvSpPr>
        <p:spPr>
          <a:xfrm>
            <a:off x="1327320" y="3594240"/>
            <a:ext cx="10616400" cy="2939400"/>
          </a:xfrm>
          <a:prstGeom prst="rect">
            <a:avLst/>
          </a:prstGeom>
          <a:noFill/>
          <a:ln w="0">
            <a:noFill/>
          </a:ln>
        </p:spPr>
        <p:txBody>
          <a:bodyPr lIns="91440" rIns="91440" tIns="45720" bIns="45720" anchor="t">
            <a:noAutofit/>
          </a:bodyPr>
          <a:p>
            <a:pPr marL="216000" indent="-216000">
              <a:buNone/>
            </a:pPr>
            <a:endParaRPr b="0" lang="en-US" sz="1800" spc="-1" strike="noStrike">
              <a:solidFill>
                <a:srgbClr val="000000"/>
              </a:solidFill>
              <a:latin typeface="Arial"/>
            </a:endParaRPr>
          </a:p>
        </p:txBody>
      </p:sp>
      <p:sp>
        <p:nvSpPr>
          <p:cNvPr id="212" name="PlaceHolder 3"/>
          <p:cNvSpPr>
            <a:spLocks noGrp="1"/>
          </p:cNvSpPr>
          <p:nvPr>
            <p:ph type="sldNum" idx="7"/>
          </p:nvPr>
        </p:nvSpPr>
        <p:spPr>
          <a:xfrm>
            <a:off x="7516800" y="7093080"/>
            <a:ext cx="5750640" cy="37404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s-ES" sz="1200" spc="-1" strike="noStrike">
                <a:solidFill>
                  <a:srgbClr val="000000"/>
                </a:solidFill>
                <a:latin typeface="Times New Roman"/>
              </a:defRPr>
            </a:lvl1pPr>
          </a:lstStyle>
          <a:p>
            <a:pPr indent="0" algn="r">
              <a:lnSpc>
                <a:spcPct val="100000"/>
              </a:lnSpc>
              <a:buNone/>
              <a:tabLst>
                <a:tab algn="l" pos="0"/>
              </a:tabLst>
            </a:pPr>
            <a:fld id="{185BC445-5FEA-4057-94D3-5A32A3763050}" type="slidenum">
              <a:rPr b="0" lang="es-ES" sz="1200" spc="-1" strike="noStrike">
                <a:solidFill>
                  <a:srgbClr val="000000"/>
                </a:solidFill>
                <a:latin typeface="Times New Roman"/>
              </a:rPr>
              <a:t>&lt;number&gt;</a:t>
            </a:fld>
            <a:endParaRPr b="0" lang="en-US" sz="1200" spc="-1" strike="noStrike">
              <a:solidFill>
                <a:srgbClr val="000000"/>
              </a:solidFill>
              <a:latin typeface="Times New Roman"/>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Default">
    <p:spTree>
      <p:nvGrpSpPr>
        <p:cNvPr id="1" name=""/>
        <p:cNvGrpSpPr/>
        <p:nvPr/>
      </p:nvGrpSpPr>
      <p:grpSpPr>
        <a:xfrm>
          <a:off x="0" y="0"/>
          <a:ext cx="0" cy="0"/>
          <a:chOff x="0" y="0"/>
          <a:chExt cx="0" cy="0"/>
        </a:xfrm>
      </p:grpSpPr>
      <p:sp>
        <p:nvSpPr>
          <p:cNvPr id="5" name="PlaceHolder 1"/>
          <p:cNvSpPr>
            <a:spLocks noGrp="1"/>
          </p:cNvSpPr>
          <p:nvPr>
            <p:ph type="title"/>
          </p:nvPr>
        </p:nvSpPr>
        <p:spPr>
          <a:xfrm>
            <a:off x="377640" y="427680"/>
            <a:ext cx="6797160" cy="171036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6" name="PlaceHolder 2"/>
          <p:cNvSpPr>
            <a:spLocks noGrp="1"/>
          </p:cNvSpPr>
          <p:nvPr>
            <p:ph/>
          </p:nvPr>
        </p:nvSpPr>
        <p:spPr>
          <a:xfrm>
            <a:off x="377640" y="2459520"/>
            <a:ext cx="6797160" cy="70570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 name="PlaceHolder 3"/>
          <p:cNvSpPr>
            <a:spLocks noGrp="1"/>
          </p:cNvSpPr>
          <p:nvPr>
            <p:ph type="ftr" idx="1"/>
          </p:nvPr>
        </p:nvSpPr>
        <p:spPr/>
        <p:txBody>
          <a:bodyPr/>
          <a:p>
            <a:r>
              <a:t>Footer</a:t>
            </a:r>
          </a:p>
        </p:txBody>
      </p:sp>
      <p:sp>
        <p:nvSpPr>
          <p:cNvPr id="5" name="PlaceHolder 4"/>
          <p:cNvSpPr>
            <a:spLocks noGrp="1"/>
          </p:cNvSpPr>
          <p:nvPr>
            <p:ph type="sldNum" idx="2"/>
          </p:nvPr>
        </p:nvSpPr>
        <p:spPr/>
        <p:txBody>
          <a:bodyPr/>
          <a:p>
            <a:fld id="{41B0A1B5-228D-4CF6-8EF7-BD1A0C1F4A87}" type="slidenum">
              <a:t>&lt;#&gt;</a:t>
            </a:fld>
          </a:p>
        </p:txBody>
      </p:sp>
      <p:sp>
        <p:nvSpPr>
          <p:cNvPr id="6" name="PlaceHolder 5"/>
          <p:cNvSpPr>
            <a:spLocks noGrp="1"/>
          </p:cNvSpPr>
          <p:nvPr>
            <p:ph type="dt" idx="3"/>
          </p:nvPr>
        </p:nvSpPr>
        <p:spPr/>
        <p:txBody>
          <a:bodyPr/>
          <a:p>
            <a:r>
              <a:rPr lang="en-US"/>
              <a:t/>
            </a: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377640" y="427680"/>
            <a:ext cx="6797160" cy="1710360"/>
          </a:xfrm>
          <a:prstGeom prst="rect">
            <a:avLst/>
          </a:prstGeom>
          <a:noFill/>
          <a:ln w="0">
            <a:noFill/>
          </a:ln>
        </p:spPr>
        <p:txBody>
          <a:bodyPr lIns="0" rIns="0" tIns="0" bIns="0" anchor="ctr">
            <a:noAutofit/>
          </a:bodyPr>
          <a:p>
            <a:pPr indent="0">
              <a:buNone/>
            </a:pPr>
            <a:r>
              <a:rPr b="0" lang="en-US" sz="1800" spc="-1" strike="noStrike">
                <a:solidFill>
                  <a:srgbClr val="000000"/>
                </a:solidFill>
                <a:latin typeface="Arial"/>
              </a:rPr>
              <a:t>Click to edit </a:t>
            </a:r>
            <a:r>
              <a:rPr b="0" lang="en-US" sz="1800" spc="-1" strike="noStrike">
                <a:solidFill>
                  <a:srgbClr val="000000"/>
                </a:solidFill>
                <a:latin typeface="Arial"/>
              </a:rPr>
              <a:t>the title text </a:t>
            </a:r>
            <a:r>
              <a:rPr b="0" lang="en-US" sz="1800" spc="-1" strike="noStrike">
                <a:solidFill>
                  <a:srgbClr val="000000"/>
                </a:solidFill>
                <a:latin typeface="Arial"/>
              </a:rPr>
              <a:t>format</a:t>
            </a:r>
            <a:endParaRPr b="0" lang="en-US" sz="1800" spc="-1" strike="noStrike">
              <a:solidFill>
                <a:srgbClr val="000000"/>
              </a:solidFill>
              <a:latin typeface="Arial"/>
            </a:endParaRPr>
          </a:p>
        </p:txBody>
      </p:sp>
      <p:sp>
        <p:nvSpPr>
          <p:cNvPr id="1" name="PlaceHolder 2"/>
          <p:cNvSpPr>
            <a:spLocks noGrp="1"/>
          </p:cNvSpPr>
          <p:nvPr>
            <p:ph type="body"/>
          </p:nvPr>
        </p:nvSpPr>
        <p:spPr>
          <a:xfrm>
            <a:off x="377640" y="2459520"/>
            <a:ext cx="6797160" cy="70570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2" name="PlaceHolder 3"/>
          <p:cNvSpPr>
            <a:spLocks noGrp="1"/>
          </p:cNvSpPr>
          <p:nvPr>
            <p:ph type="ftr" idx="1"/>
          </p:nvPr>
        </p:nvSpPr>
        <p:spPr>
          <a:xfrm>
            <a:off x="2568240" y="9945000"/>
            <a:ext cx="2416320" cy="533880"/>
          </a:xfrm>
          <a:prstGeom prst="rect">
            <a:avLst/>
          </a:prstGeom>
          <a:noFill/>
          <a:ln w="0">
            <a:noFill/>
          </a:ln>
        </p:spPr>
        <p:txBody>
          <a:bodyPr lIns="0" rIns="0" tIns="0" bIns="0" anchor="t">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3" name="PlaceHolder 4"/>
          <p:cNvSpPr>
            <a:spLocks noGrp="1"/>
          </p:cNvSpPr>
          <p:nvPr>
            <p:ph type="sldNum" idx="2"/>
          </p:nvPr>
        </p:nvSpPr>
        <p:spPr>
          <a:xfrm>
            <a:off x="5438520" y="9945000"/>
            <a:ext cx="1736640" cy="533880"/>
          </a:xfrm>
          <a:prstGeom prst="rect">
            <a:avLst/>
          </a:prstGeom>
          <a:noFill/>
          <a:ln w="0">
            <a:noFill/>
          </a:ln>
        </p:spPr>
        <p:txBody>
          <a:bodyPr lIns="0" rIns="0" tIns="0" bIns="0" anchor="t">
            <a:noAutofit/>
          </a:bodyPr>
          <a:lstStyle>
            <a:lvl1pPr indent="0" algn="r" defTabSz="914400">
              <a:lnSpc>
                <a:spcPct val="100000"/>
              </a:lnSpc>
              <a:buNone/>
              <a:tabLst>
                <a:tab algn="l" pos="0"/>
              </a:tabLst>
              <a:defRPr b="0" lang="en-US" sz="1800" spc="-1" strike="noStrike">
                <a:solidFill>
                  <a:schemeClr val="dk1">
                    <a:tint val="75000"/>
                  </a:schemeClr>
                </a:solidFill>
                <a:latin typeface="Calibri"/>
              </a:defRPr>
            </a:lvl1pPr>
          </a:lstStyle>
          <a:p>
            <a:pPr indent="0" algn="r" defTabSz="914400">
              <a:lnSpc>
                <a:spcPct val="100000"/>
              </a:lnSpc>
              <a:buNone/>
              <a:tabLst>
                <a:tab algn="l" pos="0"/>
              </a:tabLst>
            </a:pPr>
            <a:fld id="{CF8904E2-555B-44D5-842C-8DFA17FBC538}" type="slidenum">
              <a:rPr b="0" lang="en-US" sz="1800" spc="-1" strike="noStrike">
                <a:solidFill>
                  <a:schemeClr val="dk1">
                    <a:tint val="75000"/>
                  </a:schemeClr>
                </a:solidFill>
                <a:latin typeface="Calibri"/>
              </a:rPr>
              <a:t>&lt;number&gt;</a:t>
            </a:fld>
            <a:endParaRPr b="0" lang="en-US" sz="1800" spc="-1" strike="noStrike">
              <a:solidFill>
                <a:srgbClr val="000000"/>
              </a:solidFill>
              <a:latin typeface="Times New Roman"/>
            </a:endParaRPr>
          </a:p>
        </p:txBody>
      </p:sp>
      <p:sp>
        <p:nvSpPr>
          <p:cNvPr id="4" name="PlaceHolder 5"/>
          <p:cNvSpPr>
            <a:spLocks noGrp="1"/>
          </p:cNvSpPr>
          <p:nvPr>
            <p:ph type="dt" idx="3"/>
          </p:nvPr>
        </p:nvSpPr>
        <p:spPr>
          <a:xfrm>
            <a:off x="377640" y="9945000"/>
            <a:ext cx="1736640" cy="533880"/>
          </a:xfrm>
          <a:prstGeom prst="rect">
            <a:avLst/>
          </a:prstGeom>
          <a:noFill/>
          <a:ln w="0">
            <a:noFill/>
          </a:ln>
        </p:spPr>
        <p:txBody>
          <a:bodyPr lIns="0" rIns="0" tIns="0" bIns="0" anchor="t">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&lt;date/time&gt;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49" r:id="rId2"/>
  </p:sldLayoutIdLst>
</p:sldMaster>
</file>

<file path=ppt/slides/_rels/slide1.xml.rels><?xml version="1.0" encoding="UTF-8"?>
<Relationships xmlns="http://schemas.openxmlformats.org/package/2006/relationships"><Relationship Id="rId1" Type="http://schemas.openxmlformats.org/officeDocument/2006/relationships/image" Target="../media/image1.jpeg"/><Relationship Id="rId2"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image" Target="../media/image11.jpeg"/><Relationship Id="rId2" Type="http://schemas.openxmlformats.org/officeDocument/2006/relationships/slideLayout" Target="../slideLayouts/slideLayout1.xml"/>
</Relationships>
</file>

<file path=ppt/slides/_rels/slide11.xml.rels><?xml version="1.0" encoding="UTF-8"?>
<Relationships xmlns="http://schemas.openxmlformats.org/package/2006/relationships"><Relationship Id="rId1" Type="http://schemas.openxmlformats.org/officeDocument/2006/relationships/image" Target="../media/image6.jpeg"/><Relationship Id="rId2" Type="http://schemas.openxmlformats.org/officeDocument/2006/relationships/slideLayout" Target="../slideLayouts/slideLayout1.xml"/>
</Relationships>
</file>

<file path=ppt/slides/_rels/slide12.xml.rels><?xml version="1.0" encoding="UTF-8"?>
<Relationships xmlns="http://schemas.openxmlformats.org/package/2006/relationships"><Relationship Id="rId1" Type="http://schemas.openxmlformats.org/officeDocument/2006/relationships/image" Target="../media/image12.jpeg"/><Relationship Id="rId2" Type="http://schemas.openxmlformats.org/officeDocument/2006/relationships/image" Target="../media/image13.png"/><Relationship Id="rId3" Type="http://schemas.openxmlformats.org/officeDocument/2006/relationships/image" Target="../media/image14.png"/><Relationship Id="rId4" Type="http://schemas.openxmlformats.org/officeDocument/2006/relationships/slideLayout" Target="../slideLayouts/slideLayout1.xml"/>
</Relationships>
</file>

<file path=ppt/slides/_rels/slide13.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image" Target="../media/image15.png"/><Relationship Id="rId3" Type="http://schemas.openxmlformats.org/officeDocument/2006/relationships/image" Target="../media/image16.png"/><Relationship Id="rId4" Type="http://schemas.openxmlformats.org/officeDocument/2006/relationships/slideLayout" Target="../slideLayouts/slideLayout1.xml"/>
</Relationships>
</file>

<file path=ppt/slides/_rels/slide14.xml.rels><?xml version="1.0" encoding="UTF-8"?>
<Relationships xmlns="http://schemas.openxmlformats.org/package/2006/relationships"><Relationship Id="rId1" Type="http://schemas.openxmlformats.org/officeDocument/2006/relationships/image" Target="../media/image7.jpeg"/><Relationship Id="rId2" Type="http://schemas.openxmlformats.org/officeDocument/2006/relationships/slideLayout" Target="../slideLayouts/slideLayout1.xml"/>
</Relationships>
</file>

<file path=ppt/slides/_rels/slide15.xml.rels><?xml version="1.0" encoding="UTF-8"?>
<Relationships xmlns="http://schemas.openxmlformats.org/package/2006/relationships"><Relationship Id="rId1" Type="http://schemas.openxmlformats.org/officeDocument/2006/relationships/image" Target="../media/image17.jpeg"/><Relationship Id="rId2" Type="http://schemas.openxmlformats.org/officeDocument/2006/relationships/slideLayout" Target="../slideLayouts/slideLayout1.xml"/>
</Relationships>
</file>

<file path=ppt/slides/_rels/slide16.xml.rels><?xml version="1.0" encoding="UTF-8"?>
<Relationships xmlns="http://schemas.openxmlformats.org/package/2006/relationships"><Relationship Id="rId1" Type="http://schemas.openxmlformats.org/officeDocument/2006/relationships/image" Target="../media/image7.jpeg"/><Relationship Id="rId2" Type="http://schemas.openxmlformats.org/officeDocument/2006/relationships/slideLayout" Target="../slideLayouts/slideLayout1.xml"/>
</Relationships>
</file>

<file path=ppt/slides/_rels/slide17.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1.xml"/>
</Relationships>
</file>

<file path=ppt/slides/_rels/slide18.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image" Target="../media/image19.png"/><Relationship Id="rId3" Type="http://schemas.openxmlformats.org/officeDocument/2006/relationships/slideLayout" Target="../slideLayouts/slideLayout1.xml"/>
</Relationships>
</file>

<file path=ppt/slides/_rels/slide19.xml.rels><?xml version="1.0" encoding="UTF-8"?>
<Relationships xmlns="http://schemas.openxmlformats.org/package/2006/relationships"><Relationship Id="rId1" Type="http://schemas.openxmlformats.org/officeDocument/2006/relationships/image" Target="../media/image20.jpeg"/><Relationship Id="rId2" Type="http://schemas.openxmlformats.org/officeDocument/2006/relationships/image" Target="../media/image21.png"/><Relationship Id="rId3" Type="http://schemas.openxmlformats.org/officeDocument/2006/relationships/slideLayout" Target="../slideLayouts/slideLayout1.xml"/>
</Relationships>
</file>

<file path=ppt/slides/_rels/slide2.xml.rels><?xml version="1.0" encoding="UTF-8"?>
<Relationships xmlns="http://schemas.openxmlformats.org/package/2006/relationships"><Relationship Id="rId1" Type="http://schemas.openxmlformats.org/officeDocument/2006/relationships/image" Target="../media/image2.jpeg"/><Relationship Id="rId2" Type="http://schemas.openxmlformats.org/officeDocument/2006/relationships/slideLayout" Target="../slideLayouts/slideLayout1.xml"/>
</Relationships>
</file>

<file path=ppt/slides/_rels/slide20.xml.rels><?xml version="1.0" encoding="UTF-8"?>
<Relationships xmlns="http://schemas.openxmlformats.org/package/2006/relationships"><Relationship Id="rId1" Type="http://schemas.openxmlformats.org/officeDocument/2006/relationships/image" Target="../media/image22.jpeg"/><Relationship Id="rId2" Type="http://schemas.openxmlformats.org/officeDocument/2006/relationships/image" Target="../media/image23.png"/><Relationship Id="rId3" Type="http://schemas.openxmlformats.org/officeDocument/2006/relationships/slideLayout" Target="../slideLayouts/slideLayout1.xml"/>
</Relationships>
</file>

<file path=ppt/slides/_rels/slide21.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image" Target="../media/image25.png"/><Relationship Id="rId3" Type="http://schemas.openxmlformats.org/officeDocument/2006/relationships/slideLayout" Target="../slideLayouts/slideLayout1.xml"/>
</Relationships>
</file>

<file path=ppt/slides/_rels/slide22.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slideLayout" Target="../slideLayouts/slideLayout1.xml"/>
</Relationships>
</file>

<file path=ppt/slides/_rels/slide23.xml.rels><?xml version="1.0" encoding="UTF-8"?>
<Relationships xmlns="http://schemas.openxmlformats.org/package/2006/relationships"><Relationship Id="rId1" Type="http://schemas.openxmlformats.org/officeDocument/2006/relationships/image" Target="../media/image27.jpeg"/><Relationship Id="rId2" Type="http://schemas.openxmlformats.org/officeDocument/2006/relationships/slideLayout" Target="../slideLayouts/slideLayout1.xml"/>
</Relationships>
</file>

<file path=ppt/slides/_rels/slide24.xml.rels><?xml version="1.0" encoding="UTF-8"?>
<Relationships xmlns="http://schemas.openxmlformats.org/package/2006/relationships"><Relationship Id="rId1" Type="http://schemas.openxmlformats.org/officeDocument/2006/relationships/image" Target="../media/image28.png"/><Relationship Id="rId2" Type="http://schemas.openxmlformats.org/officeDocument/2006/relationships/slideLayout" Target="../slideLayouts/slideLayout1.xml"/>
</Relationships>
</file>

<file path=ppt/slides/_rels/slide25.xml.rels><?xml version="1.0" encoding="UTF-8"?>
<Relationships xmlns="http://schemas.openxmlformats.org/package/2006/relationships"><Relationship Id="rId1" Type="http://schemas.openxmlformats.org/officeDocument/2006/relationships/image" Target="../media/image28.png"/><Relationship Id="rId2" Type="http://schemas.openxmlformats.org/officeDocument/2006/relationships/slideLayout" Target="../slideLayouts/slideLayout1.xml"/>
</Relationships>
</file>

<file path=ppt/slides/_rels/slide26.xml.rels><?xml version="1.0" encoding="UTF-8"?>
<Relationships xmlns="http://schemas.openxmlformats.org/package/2006/relationships"><Relationship Id="rId1" Type="http://schemas.openxmlformats.org/officeDocument/2006/relationships/image" Target="../media/image29.png"/><Relationship Id="rId2" Type="http://schemas.openxmlformats.org/officeDocument/2006/relationships/slideLayout" Target="../slideLayouts/slideLayout1.xml"/>
</Relationships>
</file>

<file path=ppt/slides/_rels/slide27.xml.rels><?xml version="1.0" encoding="UTF-8"?>
<Relationships xmlns="http://schemas.openxmlformats.org/package/2006/relationships"><Relationship Id="rId1" Type="http://schemas.openxmlformats.org/officeDocument/2006/relationships/image" Target="../media/image7.jpeg"/><Relationship Id="rId2" Type="http://schemas.openxmlformats.org/officeDocument/2006/relationships/slideLayout" Target="../slideLayouts/slideLayout1.xml"/>
</Relationships>
</file>

<file path=ppt/slides/_rels/slide28.xml.rels><?xml version="1.0" encoding="UTF-8"?>
<Relationships xmlns="http://schemas.openxmlformats.org/package/2006/relationships"><Relationship Id="rId1" Type="http://schemas.openxmlformats.org/officeDocument/2006/relationships/image" Target="../media/image30.png"/><Relationship Id="rId2" Type="http://schemas.openxmlformats.org/officeDocument/2006/relationships/slideLayout" Target="../slideLayouts/slideLayout1.xml"/>
</Relationships>
</file>

<file path=ppt/slides/_rels/slide29.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3.xml.rels><?xml version="1.0" encoding="UTF-8"?>
<Relationships xmlns="http://schemas.openxmlformats.org/package/2006/relationships"><Relationship Id="rId1" Type="http://schemas.openxmlformats.org/officeDocument/2006/relationships/image" Target="../media/image3.jpeg"/><Relationship Id="rId2" Type="http://schemas.openxmlformats.org/officeDocument/2006/relationships/slideLayout" Target="../slideLayouts/slideLayout1.xml"/>
</Relationships>
</file>

<file path=ppt/slides/_rels/slide30.xml.rels><?xml version="1.0" encoding="UTF-8"?>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1.xml"/>
</Relationships>
</file>

<file path=ppt/slides/_rels/slide31.xml.rels><?xml version="1.0" encoding="UTF-8"?>
<Relationships xmlns="http://schemas.openxmlformats.org/package/2006/relationships"><Relationship Id="rId1" Type="http://schemas.openxmlformats.org/officeDocument/2006/relationships/image" Target="../media/image32.png"/><Relationship Id="rId2" Type="http://schemas.openxmlformats.org/officeDocument/2006/relationships/slideLayout" Target="../slideLayouts/slideLayout1.xml"/>
</Relationships>
</file>

<file path=ppt/slides/_rels/slide32.xml.rels><?xml version="1.0" encoding="UTF-8"?>
<Relationships xmlns="http://schemas.openxmlformats.org/package/2006/relationships"><Relationship Id="rId1" Type="http://schemas.openxmlformats.org/officeDocument/2006/relationships/image" Target="../media/image7.jpeg"/><Relationship Id="rId2" Type="http://schemas.openxmlformats.org/officeDocument/2006/relationships/slideLayout" Target="../slideLayouts/slideLayout1.xml"/>
</Relationships>
</file>

<file path=ppt/slides/_rels/slide33.xml.rels><?xml version="1.0" encoding="UTF-8"?>
<Relationships xmlns="http://schemas.openxmlformats.org/package/2006/relationships"><Relationship Id="rId1" Type="http://schemas.openxmlformats.org/officeDocument/2006/relationships/image" Target="../media/image33.png"/><Relationship Id="rId2" Type="http://schemas.openxmlformats.org/officeDocument/2006/relationships/image" Target="../media/image34.jpeg"/><Relationship Id="rId3" Type="http://schemas.openxmlformats.org/officeDocument/2006/relationships/slideLayout" Target="../slideLayouts/slideLayout1.xml"/>
</Relationships>
</file>

<file path=ppt/slides/_rels/slide34.xml.rels><?xml version="1.0" encoding="UTF-8"?>
<Relationships xmlns="http://schemas.openxmlformats.org/package/2006/relationships"><Relationship Id="rId1" Type="http://schemas.openxmlformats.org/officeDocument/2006/relationships/image" Target="../media/image35.png"/><Relationship Id="rId2" Type="http://schemas.openxmlformats.org/officeDocument/2006/relationships/slideLayout" Target="../slideLayouts/slideLayout1.xml"/>
</Relationships>
</file>

<file path=ppt/slides/_rels/slide35.xml.rels><?xml version="1.0" encoding="UTF-8"?>
<Relationships xmlns="http://schemas.openxmlformats.org/package/2006/relationships"><Relationship Id="rId1" Type="http://schemas.openxmlformats.org/officeDocument/2006/relationships/image" Target="../media/image36.png"/><Relationship Id="rId2" Type="http://schemas.openxmlformats.org/officeDocument/2006/relationships/slideLayout" Target="../slideLayouts/slideLayout1.xml"/>
</Relationships>
</file>

<file path=ppt/slides/_rels/slide36.xml.rels><?xml version="1.0" encoding="UTF-8"?>
<Relationships xmlns="http://schemas.openxmlformats.org/package/2006/relationships"><Relationship Id="rId1" Type="http://schemas.openxmlformats.org/officeDocument/2006/relationships/image" Target="../media/image37.png"/><Relationship Id="rId2" Type="http://schemas.openxmlformats.org/officeDocument/2006/relationships/slideLayout" Target="../slideLayouts/slideLayout1.xml"/>
</Relationships>
</file>

<file path=ppt/slides/_rels/slide37.xml.rels><?xml version="1.0" encoding="UTF-8"?>
<Relationships xmlns="http://schemas.openxmlformats.org/package/2006/relationships"><Relationship Id="rId1" Type="http://schemas.openxmlformats.org/officeDocument/2006/relationships/image" Target="../media/image38.png"/><Relationship Id="rId2" Type="http://schemas.openxmlformats.org/officeDocument/2006/relationships/slideLayout" Target="../slideLayouts/slideLayout1.xml"/>
</Relationships>
</file>

<file path=ppt/slides/_rels/slide38.xml.rels><?xml version="1.0" encoding="UTF-8"?>
<Relationships xmlns="http://schemas.openxmlformats.org/package/2006/relationships"><Relationship Id="rId1" Type="http://schemas.openxmlformats.org/officeDocument/2006/relationships/image" Target="../media/image39.png"/><Relationship Id="rId2" Type="http://schemas.openxmlformats.org/officeDocument/2006/relationships/slideLayout" Target="../slideLayouts/slideLayout1.xml"/>
</Relationships>
</file>

<file path=ppt/slides/_rels/slide39.xml.rels><?xml version="1.0" encoding="UTF-8"?>
<Relationships xmlns="http://schemas.openxmlformats.org/package/2006/relationships"><Relationship Id="rId1" Type="http://schemas.openxmlformats.org/officeDocument/2006/relationships/image" Target="../media/image34.jpeg"/><Relationship Id="rId2" Type="http://schemas.openxmlformats.org/officeDocument/2006/relationships/slideLayout" Target="../slideLayouts/slideLayout1.xml"/>
</Relationships>
</file>

<file path=ppt/slides/_rels/slide4.xml.rels><?xml version="1.0" encoding="UTF-8"?>
<Relationships xmlns="http://schemas.openxmlformats.org/package/2006/relationships"><Relationship Id="rId1" Type="http://schemas.openxmlformats.org/officeDocument/2006/relationships/image" Target="../media/image4.jpeg"/><Relationship Id="rId2" Type="http://schemas.openxmlformats.org/officeDocument/2006/relationships/image" Target="../media/image5.png"/><Relationship Id="rId3" Type="http://schemas.openxmlformats.org/officeDocument/2006/relationships/slideLayout" Target="../slideLayouts/slideLayout1.xml"/>
</Relationships>
</file>

<file path=ppt/slides/_rels/slide40.xml.rels><?xml version="1.0" encoding="UTF-8"?>
<Relationships xmlns="http://schemas.openxmlformats.org/package/2006/relationships"><Relationship Id="rId1" Type="http://schemas.openxmlformats.org/officeDocument/2006/relationships/image" Target="../media/image7.jpeg"/><Relationship Id="rId2" Type="http://schemas.openxmlformats.org/officeDocument/2006/relationships/slideLayout" Target="../slideLayouts/slideLayout1.xml"/>
</Relationships>
</file>

<file path=ppt/slides/_rels/slide41.xml.rels><?xml version="1.0" encoding="UTF-8"?>
<Relationships xmlns="http://schemas.openxmlformats.org/package/2006/relationships"><Relationship Id="rId1" Type="http://schemas.openxmlformats.org/officeDocument/2006/relationships/image" Target="../media/image40.png"/><Relationship Id="rId2" Type="http://schemas.openxmlformats.org/officeDocument/2006/relationships/image" Target="../media/image41.png"/><Relationship Id="rId3" Type="http://schemas.openxmlformats.org/officeDocument/2006/relationships/image" Target="../media/image42.png"/><Relationship Id="rId4" Type="http://schemas.openxmlformats.org/officeDocument/2006/relationships/slideLayout" Target="../slideLayouts/slideLayout1.xml"/>
</Relationships>
</file>

<file path=ppt/slides/_rels/slide42.xml.rels><?xml version="1.0" encoding="UTF-8"?>
<Relationships xmlns="http://schemas.openxmlformats.org/package/2006/relationships"><Relationship Id="rId1" Type="http://schemas.openxmlformats.org/officeDocument/2006/relationships/image" Target="../media/image43.jpeg"/><Relationship Id="rId2" Type="http://schemas.openxmlformats.org/officeDocument/2006/relationships/slideLayout" Target="../slideLayouts/slideLayout1.xml"/>
</Relationships>
</file>

<file path=ppt/slides/_rels/slide43.xml.rels><?xml version="1.0" encoding="UTF-8"?>
<Relationships xmlns="http://schemas.openxmlformats.org/package/2006/relationships"><Relationship Id="rId1" Type="http://schemas.openxmlformats.org/officeDocument/2006/relationships/image" Target="../media/image44.jpeg"/><Relationship Id="rId2" Type="http://schemas.openxmlformats.org/officeDocument/2006/relationships/hyperlink" Target="http://www.izertis.com/" TargetMode="External"/><Relationship Id="rId3" Type="http://schemas.openxmlformats.org/officeDocument/2006/relationships/slideLayout" Target="../slideLayouts/slideLayout1.xml"/>
</Relationships>
</file>

<file path=ppt/slides/_rels/slide5.xml.rels><?xml version="1.0" encoding="UTF-8"?>
<Relationships xmlns="http://schemas.openxmlformats.org/package/2006/relationships"><Relationship Id="rId1" Type="http://schemas.openxmlformats.org/officeDocument/2006/relationships/image" Target="../media/image6.jpeg"/><Relationship Id="rId2" Type="http://schemas.openxmlformats.org/officeDocument/2006/relationships/slideLayout" Target="../slideLayouts/slideLayout1.xml"/>
</Relationships>
</file>

<file path=ppt/slides/_rels/slide6.xml.rels><?xml version="1.0" encoding="UTF-8"?>
<Relationships xmlns="http://schemas.openxmlformats.org/package/2006/relationships"><Relationship Id="rId1" Type="http://schemas.openxmlformats.org/officeDocument/2006/relationships/image" Target="../media/image7.jpeg"/><Relationship Id="rId2" Type="http://schemas.openxmlformats.org/officeDocument/2006/relationships/slideLayout" Target="../slideLayouts/slideLayout1.xml"/>
</Relationships>
</file>

<file path=ppt/slides/_rels/slide7.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1.xml"/><Relationship Id="rId3" Type="http://schemas.openxmlformats.org/officeDocument/2006/relationships/notesSlide" Target="../notesSlides/notesSlide7.xml"/>
</Relationships>
</file>

<file path=ppt/slides/_rels/slide8.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slideLayout" Target="../slideLayouts/slideLayout1.xml"/>
</Relationships>
</file>

<file path=ppt/slides/_rels/slide9.xml.rels><?xml version="1.0" encoding="UTF-8"?>
<Relationships xmlns="http://schemas.openxmlformats.org/package/2006/relationships"><Relationship Id="rId1" Type="http://schemas.openxmlformats.org/officeDocument/2006/relationships/image" Target="../media/image10.jpeg"/><Relationship Id="rId2" Type="http://schemas.openxmlformats.org/officeDocument/2006/relationships/slideLayout" Target="../slideLayouts/slideLayout1.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MasterSp="0">
  <p:cSld>
    <p:spTree>
      <p:nvGrpSpPr>
        <p:cNvPr id="1" name=""/>
        <p:cNvGrpSpPr/>
        <p:nvPr/>
      </p:nvGrpSpPr>
      <p:grpSpPr>
        <a:xfrm>
          <a:off x="0" y="0"/>
          <a:ext cx="0" cy="0"/>
          <a:chOff x="0" y="0"/>
          <a:chExt cx="0" cy="0"/>
        </a:xfrm>
      </p:grpSpPr>
      <p:sp>
        <p:nvSpPr>
          <p:cNvPr id="13" name="object 1"/>
          <p:cNvSpPr/>
          <p:nvPr/>
        </p:nvSpPr>
        <p:spPr>
          <a:xfrm>
            <a:off x="0" y="0"/>
            <a:ext cx="13270680" cy="7466760"/>
          </a:xfrm>
          <a:prstGeom prst="rect">
            <a:avLst/>
          </a:prstGeom>
          <a:blipFill rotWithShape="0">
            <a:blip r:embed="rId1"/>
            <a:srcRect/>
            <a:stretch/>
          </a:blipFill>
          <a:ln w="0">
            <a:noFill/>
          </a:ln>
        </p:spPr>
        <p:style>
          <a:lnRef idx="0"/>
          <a:fillRef idx="0"/>
          <a:effectRef idx="0"/>
          <a:fontRef idx="minor"/>
        </p:style>
        <p:txBody>
          <a:bodyPr lIns="0" rIns="0" tIns="0" bIns="0" anchor="t">
            <a:spAutoFit/>
          </a:bodyPr>
          <a:p>
            <a:pPr defTabSz="914400">
              <a:lnSpc>
                <a:spcPct val="100000"/>
              </a:lnSpc>
            </a:pPr>
            <a:endParaRPr b="0" lang="es-ES" sz="1800" spc="-1" strike="noStrike">
              <a:solidFill>
                <a:schemeClr val="dk1"/>
              </a:solidFill>
              <a:latin typeface="Calibri"/>
            </a:endParaRPr>
          </a:p>
        </p:txBody>
      </p:sp>
      <p:sp>
        <p:nvSpPr>
          <p:cNvPr id="14" name="object 3"/>
          <p:cNvSpPr/>
          <p:nvPr/>
        </p:nvSpPr>
        <p:spPr>
          <a:xfrm>
            <a:off x="581040" y="1224720"/>
            <a:ext cx="4506480" cy="1851840"/>
          </a:xfrm>
          <a:prstGeom prst="rect">
            <a:avLst/>
          </a:prstGeom>
          <a:noFill/>
          <a:ln w="0">
            <a:noFill/>
          </a:ln>
        </p:spPr>
        <p:style>
          <a:lnRef idx="0"/>
          <a:fillRef idx="0"/>
          <a:effectRef idx="0"/>
          <a:fontRef idx="minor"/>
        </p:style>
        <p:txBody>
          <a:bodyPr lIns="0" rIns="0" tIns="0" bIns="0" anchor="t">
            <a:spAutoFit/>
          </a:bodyPr>
          <a:p>
            <a:pPr defTabSz="914400">
              <a:lnSpc>
                <a:spcPts val="2917"/>
              </a:lnSpc>
            </a:pPr>
            <a:r>
              <a:rPr b="1" lang="es-ES" sz="2800" spc="-1" strike="noStrike">
                <a:solidFill>
                  <a:srgbClr val="ffffff"/>
                </a:solidFill>
                <a:latin typeface="Cambria"/>
              </a:rPr>
              <a:t>DevSecOps Fundamentos, herramientas y Automatización</a:t>
            </a:r>
            <a:endParaRPr b="0" lang="en-US" sz="2800" spc="-1" strike="noStrike">
              <a:solidFill>
                <a:srgbClr val="000000"/>
              </a:solidFill>
              <a:latin typeface="Arial"/>
            </a:endParaRPr>
          </a:p>
          <a:p>
            <a:pPr defTabSz="914400">
              <a:lnSpc>
                <a:spcPts val="2917"/>
              </a:lnSpc>
            </a:pPr>
            <a:endParaRPr b="0" lang="en-US" sz="2800" spc="-1" strike="noStrike">
              <a:solidFill>
                <a:srgbClr val="000000"/>
              </a:solidFill>
              <a:latin typeface="Arial"/>
            </a:endParaRPr>
          </a:p>
        </p:txBody>
      </p:sp>
      <p:sp>
        <p:nvSpPr>
          <p:cNvPr id="15" name="object 4"/>
          <p:cNvSpPr/>
          <p:nvPr/>
        </p:nvSpPr>
        <p:spPr>
          <a:xfrm>
            <a:off x="581040" y="3257280"/>
            <a:ext cx="1441800" cy="185040"/>
          </a:xfrm>
          <a:prstGeom prst="rect">
            <a:avLst/>
          </a:prstGeom>
          <a:noFill/>
          <a:ln w="0">
            <a:noFill/>
          </a:ln>
        </p:spPr>
        <p:style>
          <a:lnRef idx="0"/>
          <a:fillRef idx="0"/>
          <a:effectRef idx="0"/>
          <a:fontRef idx="minor"/>
        </p:style>
        <p:txBody>
          <a:bodyPr lIns="0" rIns="0" tIns="0" bIns="0" anchor="t">
            <a:spAutoFit/>
          </a:bodyPr>
          <a:p>
            <a:pPr defTabSz="914400">
              <a:lnSpc>
                <a:spcPts val="1457"/>
              </a:lnSpc>
            </a:pPr>
            <a:r>
              <a:rPr b="0" lang="es-ES" sz="1400" spc="-1" strike="noStrike">
                <a:solidFill>
                  <a:srgbClr val="ffffff"/>
                </a:solidFill>
                <a:latin typeface="MQIMGD+ArialMT"/>
              </a:rPr>
              <a:t>Jorge García</a:t>
            </a:r>
            <a:endParaRPr b="0" lang="en-US" sz="1400" spc="-1" strike="noStrike">
              <a:solidFill>
                <a:srgbClr val="000000"/>
              </a:solidFill>
              <a:latin typeface="Arial"/>
            </a:endParaRPr>
          </a:p>
        </p:txBody>
      </p:sp>
      <p:sp>
        <p:nvSpPr>
          <p:cNvPr id="16" name="object 5"/>
          <p:cNvSpPr/>
          <p:nvPr/>
        </p:nvSpPr>
        <p:spPr>
          <a:xfrm>
            <a:off x="581040" y="5767560"/>
            <a:ext cx="1689840" cy="391680"/>
          </a:xfrm>
          <a:prstGeom prst="rect">
            <a:avLst/>
          </a:prstGeom>
          <a:noFill/>
          <a:ln w="0">
            <a:noFill/>
          </a:ln>
        </p:spPr>
        <p:style>
          <a:lnRef idx="0"/>
          <a:fillRef idx="0"/>
          <a:effectRef idx="0"/>
          <a:fontRef idx="minor"/>
        </p:style>
        <p:txBody>
          <a:bodyPr lIns="0" rIns="0" tIns="0" bIns="0" anchor="t">
            <a:spAutoFit/>
          </a:bodyPr>
          <a:p>
            <a:pPr defTabSz="914400">
              <a:lnSpc>
                <a:spcPts val="1457"/>
              </a:lnSpc>
            </a:pPr>
            <a:r>
              <a:rPr b="1" lang="es-ES" sz="1400" spc="-1" strike="noStrike">
                <a:solidFill>
                  <a:srgbClr val="eb5b5b"/>
                </a:solidFill>
                <a:latin typeface="Cambria"/>
              </a:rPr>
              <a:t>YOUR FUTURE,</a:t>
            </a:r>
            <a:endParaRPr b="0" lang="en-US" sz="1400" spc="-1" strike="noStrike">
              <a:solidFill>
                <a:srgbClr val="000000"/>
              </a:solidFill>
              <a:latin typeface="Arial"/>
            </a:endParaRPr>
          </a:p>
          <a:p>
            <a:pPr defTabSz="914400">
              <a:lnSpc>
                <a:spcPts val="1457"/>
              </a:lnSpc>
              <a:spcBef>
                <a:spcPts val="170"/>
              </a:spcBef>
            </a:pPr>
            <a:r>
              <a:rPr b="1" lang="es-ES" sz="1400" spc="-1" strike="noStrike">
                <a:solidFill>
                  <a:srgbClr val="eb5b5b"/>
                </a:solidFill>
                <a:latin typeface="Cambria"/>
              </a:rPr>
              <a:t>OUR CHALLENGE.</a:t>
            </a:r>
            <a:endParaRPr b="0" lang="en-US" sz="1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 name="object 11"/>
          <p:cNvSpPr/>
          <p:nvPr/>
        </p:nvSpPr>
        <p:spPr>
          <a:xfrm>
            <a:off x="0" y="0"/>
            <a:ext cx="13270680" cy="7466760"/>
          </a:xfrm>
          <a:prstGeom prst="rect">
            <a:avLst/>
          </a:prstGeom>
          <a:blipFill rotWithShape="0">
            <a:blip r:embed="rId1"/>
            <a:srcRect/>
            <a:stretch/>
          </a:blipFill>
          <a:ln w="0">
            <a:noFill/>
          </a:ln>
        </p:spPr>
        <p:style>
          <a:lnRef idx="0"/>
          <a:fillRef idx="0"/>
          <a:effectRef idx="0"/>
          <a:fontRef idx="minor"/>
        </p:style>
        <p:txBody>
          <a:bodyPr lIns="0" rIns="0" tIns="0" bIns="0" anchor="t">
            <a:spAutoFit/>
          </a:bodyPr>
          <a:p>
            <a:endParaRPr b="0" lang="en-US" sz="1800" spc="-1" strike="noStrike">
              <a:solidFill>
                <a:srgbClr val="000000"/>
              </a:solidFill>
              <a:latin typeface="Arial"/>
            </a:endParaRPr>
          </a:p>
        </p:txBody>
      </p:sp>
      <p:sp>
        <p:nvSpPr>
          <p:cNvPr id="45" name="object 12"/>
          <p:cNvSpPr/>
          <p:nvPr/>
        </p:nvSpPr>
        <p:spPr>
          <a:xfrm>
            <a:off x="637920" y="606600"/>
            <a:ext cx="4062960" cy="423360"/>
          </a:xfrm>
          <a:prstGeom prst="rect">
            <a:avLst/>
          </a:prstGeom>
          <a:noFill/>
          <a:ln w="0">
            <a:noFill/>
          </a:ln>
        </p:spPr>
        <p:style>
          <a:lnRef idx="0"/>
          <a:fillRef idx="0"/>
          <a:effectRef idx="0"/>
          <a:fontRef idx="minor"/>
        </p:style>
        <p:txBody>
          <a:bodyPr lIns="0" rIns="0" tIns="0" bIns="0" anchor="t">
            <a:spAutoFit/>
          </a:bodyPr>
          <a:p>
            <a:pPr>
              <a:lnSpc>
                <a:spcPts val="3334"/>
              </a:lnSpc>
            </a:pPr>
            <a:r>
              <a:rPr b="1" lang="en-US" sz="3200" spc="-1" strike="noStrike">
                <a:solidFill>
                  <a:srgbClr val="363d58"/>
                </a:solidFill>
                <a:latin typeface="FUSVAI+Arial-BoldMT"/>
              </a:rPr>
              <a:t>DevSecOps Stack</a:t>
            </a:r>
            <a:endParaRPr b="0" lang="en-US" sz="3200" spc="-1" strike="noStrike">
              <a:solidFill>
                <a:srgbClr val="000000"/>
              </a:solidFill>
              <a:latin typeface="Arial"/>
            </a:endParaRPr>
          </a:p>
        </p:txBody>
      </p:sp>
      <p:sp>
        <p:nvSpPr>
          <p:cNvPr id="46" name="object 13"/>
          <p:cNvSpPr/>
          <p:nvPr/>
        </p:nvSpPr>
        <p:spPr>
          <a:xfrm>
            <a:off x="938880" y="1680480"/>
            <a:ext cx="3744720" cy="185040"/>
          </a:xfrm>
          <a:prstGeom prst="rect">
            <a:avLst/>
          </a:prstGeom>
          <a:noFill/>
          <a:ln w="0">
            <a:noFill/>
          </a:ln>
        </p:spPr>
        <p:style>
          <a:lnRef idx="0"/>
          <a:fillRef idx="0"/>
          <a:effectRef idx="0"/>
          <a:fontRef idx="minor"/>
        </p:style>
        <p:txBody>
          <a:bodyPr lIns="0" rIns="0" tIns="0" bIns="0" anchor="t">
            <a:spAutoFit/>
          </a:bodyPr>
          <a:p>
            <a:pPr>
              <a:lnSpc>
                <a:spcPts val="1457"/>
              </a:lnSpc>
            </a:pPr>
            <a:r>
              <a:rPr b="1" lang="en-US" sz="1400" spc="-1" strike="noStrike">
                <a:solidFill>
                  <a:srgbClr val="363d58"/>
                </a:solidFill>
                <a:latin typeface="FUSVAI+Arial-BoldMT"/>
              </a:rPr>
              <a:t>Gestión, colaboración y comunicación</a:t>
            </a:r>
            <a:endParaRPr b="0" lang="en-US" sz="1400" spc="-1" strike="noStrike">
              <a:solidFill>
                <a:srgbClr val="000000"/>
              </a:solidFill>
              <a:latin typeface="Arial"/>
            </a:endParaRPr>
          </a:p>
        </p:txBody>
      </p:sp>
      <p:sp>
        <p:nvSpPr>
          <p:cNvPr id="47" name="object 14"/>
          <p:cNvSpPr/>
          <p:nvPr/>
        </p:nvSpPr>
        <p:spPr>
          <a:xfrm>
            <a:off x="5757120" y="1680480"/>
            <a:ext cx="2032920" cy="185040"/>
          </a:xfrm>
          <a:prstGeom prst="rect">
            <a:avLst/>
          </a:prstGeom>
          <a:noFill/>
          <a:ln w="0">
            <a:noFill/>
          </a:ln>
        </p:spPr>
        <p:style>
          <a:lnRef idx="0"/>
          <a:fillRef idx="0"/>
          <a:effectRef idx="0"/>
          <a:fontRef idx="minor"/>
        </p:style>
        <p:txBody>
          <a:bodyPr lIns="0" rIns="0" tIns="0" bIns="0" anchor="t">
            <a:spAutoFit/>
          </a:bodyPr>
          <a:p>
            <a:pPr>
              <a:lnSpc>
                <a:spcPts val="1457"/>
              </a:lnSpc>
            </a:pPr>
            <a:r>
              <a:rPr b="1" lang="en-US" sz="1400" spc="-1" strike="noStrike">
                <a:solidFill>
                  <a:srgbClr val="363d58"/>
                </a:solidFill>
                <a:latin typeface="FUSVAI+Arial-BoldMT"/>
              </a:rPr>
              <a:t>Control de versiones</a:t>
            </a:r>
            <a:endParaRPr b="0" lang="en-US" sz="1400" spc="-1" strike="noStrike">
              <a:solidFill>
                <a:srgbClr val="000000"/>
              </a:solidFill>
              <a:latin typeface="Arial"/>
            </a:endParaRPr>
          </a:p>
        </p:txBody>
      </p:sp>
      <p:sp>
        <p:nvSpPr>
          <p:cNvPr id="48" name="object 26"/>
          <p:cNvSpPr/>
          <p:nvPr/>
        </p:nvSpPr>
        <p:spPr>
          <a:xfrm>
            <a:off x="9802440" y="1679760"/>
            <a:ext cx="2133000" cy="185040"/>
          </a:xfrm>
          <a:prstGeom prst="rect">
            <a:avLst/>
          </a:prstGeom>
          <a:noFill/>
          <a:ln w="0">
            <a:noFill/>
          </a:ln>
        </p:spPr>
        <p:style>
          <a:lnRef idx="0"/>
          <a:fillRef idx="0"/>
          <a:effectRef idx="0"/>
          <a:fontRef idx="minor"/>
        </p:style>
        <p:txBody>
          <a:bodyPr lIns="0" rIns="0" tIns="0" bIns="0" anchor="t">
            <a:spAutoFit/>
          </a:bodyPr>
          <a:p>
            <a:pPr>
              <a:lnSpc>
                <a:spcPts val="1457"/>
              </a:lnSpc>
            </a:pPr>
            <a:r>
              <a:rPr b="1" lang="en-US" sz="1400" spc="-1" strike="noStrike">
                <a:solidFill>
                  <a:srgbClr val="363d58"/>
                </a:solidFill>
                <a:latin typeface="FUSVAI+Arial-BoldMT"/>
              </a:rPr>
              <a:t>Automatización CI/CD</a:t>
            </a:r>
            <a:endParaRPr b="0" lang="en-US" sz="1400" spc="-1" strike="noStrike">
              <a:solidFill>
                <a:srgbClr val="000000"/>
              </a:solidFill>
              <a:latin typeface="Arial"/>
            </a:endParaRPr>
          </a:p>
        </p:txBody>
      </p:sp>
      <p:sp>
        <p:nvSpPr>
          <p:cNvPr id="49" name="object 27"/>
          <p:cNvSpPr/>
          <p:nvPr/>
        </p:nvSpPr>
        <p:spPr>
          <a:xfrm>
            <a:off x="1725480" y="3480840"/>
            <a:ext cx="1944360" cy="185040"/>
          </a:xfrm>
          <a:prstGeom prst="rect">
            <a:avLst/>
          </a:prstGeom>
          <a:noFill/>
          <a:ln w="0">
            <a:noFill/>
          </a:ln>
        </p:spPr>
        <p:style>
          <a:lnRef idx="0"/>
          <a:fillRef idx="0"/>
          <a:effectRef idx="0"/>
          <a:fontRef idx="minor"/>
        </p:style>
        <p:txBody>
          <a:bodyPr lIns="0" rIns="0" tIns="0" bIns="0" anchor="t">
            <a:spAutoFit/>
          </a:bodyPr>
          <a:p>
            <a:pPr>
              <a:lnSpc>
                <a:spcPts val="1457"/>
              </a:lnSpc>
            </a:pPr>
            <a:r>
              <a:rPr b="1" lang="en-US" sz="1400" spc="-1" strike="noStrike">
                <a:solidFill>
                  <a:srgbClr val="363d58"/>
                </a:solidFill>
                <a:latin typeface="FUSVAI+Arial-BoldMT"/>
              </a:rPr>
              <a:t>Análisis automático</a:t>
            </a:r>
            <a:endParaRPr b="0" lang="en-US" sz="1400" spc="-1" strike="noStrike">
              <a:solidFill>
                <a:srgbClr val="000000"/>
              </a:solidFill>
              <a:latin typeface="Arial"/>
            </a:endParaRPr>
          </a:p>
        </p:txBody>
      </p:sp>
      <p:sp>
        <p:nvSpPr>
          <p:cNvPr id="50" name="object 28"/>
          <p:cNvSpPr/>
          <p:nvPr/>
        </p:nvSpPr>
        <p:spPr>
          <a:xfrm>
            <a:off x="5733360" y="3480840"/>
            <a:ext cx="2088360" cy="185040"/>
          </a:xfrm>
          <a:prstGeom prst="rect">
            <a:avLst/>
          </a:prstGeom>
          <a:noFill/>
          <a:ln w="0">
            <a:noFill/>
          </a:ln>
        </p:spPr>
        <p:style>
          <a:lnRef idx="0"/>
          <a:fillRef idx="0"/>
          <a:effectRef idx="0"/>
          <a:fontRef idx="minor"/>
        </p:style>
        <p:txBody>
          <a:bodyPr lIns="0" rIns="0" tIns="0" bIns="0" anchor="t">
            <a:spAutoFit/>
          </a:bodyPr>
          <a:p>
            <a:pPr>
              <a:lnSpc>
                <a:spcPts val="1457"/>
              </a:lnSpc>
            </a:pPr>
            <a:r>
              <a:rPr b="1" lang="en-US" sz="1400" spc="-1" strike="noStrike">
                <a:solidFill>
                  <a:srgbClr val="363d58"/>
                </a:solidFill>
                <a:latin typeface="FUSVAI+Arial-BoldMT"/>
              </a:rPr>
              <a:t>Gestión de artefactos</a:t>
            </a:r>
            <a:endParaRPr b="0" lang="en-US" sz="1400" spc="-1" strike="noStrike">
              <a:solidFill>
                <a:srgbClr val="000000"/>
              </a:solidFill>
              <a:latin typeface="Arial"/>
            </a:endParaRPr>
          </a:p>
        </p:txBody>
      </p:sp>
      <p:sp>
        <p:nvSpPr>
          <p:cNvPr id="51" name="object 29"/>
          <p:cNvSpPr/>
          <p:nvPr/>
        </p:nvSpPr>
        <p:spPr>
          <a:xfrm>
            <a:off x="9213840" y="3480120"/>
            <a:ext cx="3495240" cy="185040"/>
          </a:xfrm>
          <a:prstGeom prst="rect">
            <a:avLst/>
          </a:prstGeom>
          <a:noFill/>
          <a:ln w="0">
            <a:noFill/>
          </a:ln>
        </p:spPr>
        <p:style>
          <a:lnRef idx="0"/>
          <a:fillRef idx="0"/>
          <a:effectRef idx="0"/>
          <a:fontRef idx="minor"/>
        </p:style>
        <p:txBody>
          <a:bodyPr lIns="0" rIns="0" tIns="0" bIns="0" anchor="t">
            <a:spAutoFit/>
          </a:bodyPr>
          <a:p>
            <a:pPr>
              <a:lnSpc>
                <a:spcPts val="1457"/>
              </a:lnSpc>
            </a:pPr>
            <a:r>
              <a:rPr b="1" lang="en-US" sz="1400" spc="-1" strike="noStrike">
                <a:solidFill>
                  <a:srgbClr val="363d58"/>
                </a:solidFill>
                <a:latin typeface="FUSVAI+Arial-BoldMT"/>
              </a:rPr>
              <a:t>Cloud/Infraestructura de despliegue</a:t>
            </a:r>
            <a:endParaRPr b="0" lang="en-US" sz="1400" spc="-1" strike="noStrike">
              <a:solidFill>
                <a:srgbClr val="000000"/>
              </a:solidFill>
              <a:latin typeface="Arial"/>
            </a:endParaRPr>
          </a:p>
        </p:txBody>
      </p:sp>
      <p:sp>
        <p:nvSpPr>
          <p:cNvPr id="52" name="object 30"/>
          <p:cNvSpPr/>
          <p:nvPr/>
        </p:nvSpPr>
        <p:spPr>
          <a:xfrm>
            <a:off x="1258560" y="5227200"/>
            <a:ext cx="3007440" cy="185040"/>
          </a:xfrm>
          <a:prstGeom prst="rect">
            <a:avLst/>
          </a:prstGeom>
          <a:noFill/>
          <a:ln w="0">
            <a:noFill/>
          </a:ln>
        </p:spPr>
        <p:style>
          <a:lnRef idx="0"/>
          <a:fillRef idx="0"/>
          <a:effectRef idx="0"/>
          <a:fontRef idx="minor"/>
        </p:style>
        <p:txBody>
          <a:bodyPr lIns="0" rIns="0" tIns="0" bIns="0" anchor="t">
            <a:spAutoFit/>
          </a:bodyPr>
          <a:p>
            <a:pPr>
              <a:lnSpc>
                <a:spcPts val="1457"/>
              </a:lnSpc>
            </a:pPr>
            <a:r>
              <a:rPr b="1" lang="en-US" sz="1400" spc="-1" strike="noStrike">
                <a:solidFill>
                  <a:srgbClr val="363d58"/>
                </a:solidFill>
                <a:latin typeface="FUSVAI+Arial-BoldMT"/>
              </a:rPr>
              <a:t>Orquestación de contenedores</a:t>
            </a:r>
            <a:endParaRPr b="0" lang="en-US" sz="1400" spc="-1" strike="noStrike">
              <a:solidFill>
                <a:srgbClr val="000000"/>
              </a:solidFill>
              <a:latin typeface="Arial"/>
            </a:endParaRPr>
          </a:p>
        </p:txBody>
      </p:sp>
      <p:sp>
        <p:nvSpPr>
          <p:cNvPr id="53" name="object 31"/>
          <p:cNvSpPr/>
          <p:nvPr/>
        </p:nvSpPr>
        <p:spPr>
          <a:xfrm>
            <a:off x="6013440" y="5227200"/>
            <a:ext cx="1520280" cy="185040"/>
          </a:xfrm>
          <a:prstGeom prst="rect">
            <a:avLst/>
          </a:prstGeom>
          <a:noFill/>
          <a:ln w="0">
            <a:noFill/>
          </a:ln>
        </p:spPr>
        <p:style>
          <a:lnRef idx="0"/>
          <a:fillRef idx="0"/>
          <a:effectRef idx="0"/>
          <a:fontRef idx="minor"/>
        </p:style>
        <p:txBody>
          <a:bodyPr lIns="0" rIns="0" tIns="0" bIns="0" anchor="t">
            <a:spAutoFit/>
          </a:bodyPr>
          <a:p>
            <a:pPr>
              <a:lnSpc>
                <a:spcPts val="1457"/>
              </a:lnSpc>
            </a:pPr>
            <a:r>
              <a:rPr b="1" lang="en-US" sz="1400" spc="-1" strike="noStrike">
                <a:solidFill>
                  <a:srgbClr val="363d58"/>
                </a:solidFill>
                <a:latin typeface="FUSVAI+Arial-BoldMT"/>
              </a:rPr>
              <a:t>Monitorización</a:t>
            </a:r>
            <a:endParaRPr b="0" lang="en-US" sz="1400" spc="-1" strike="noStrike">
              <a:solidFill>
                <a:srgbClr val="000000"/>
              </a:solidFill>
              <a:latin typeface="Arial"/>
            </a:endParaRPr>
          </a:p>
        </p:txBody>
      </p:sp>
      <p:sp>
        <p:nvSpPr>
          <p:cNvPr id="54" name="object 32"/>
          <p:cNvSpPr/>
          <p:nvPr/>
        </p:nvSpPr>
        <p:spPr>
          <a:xfrm>
            <a:off x="9077760" y="5226120"/>
            <a:ext cx="1402560" cy="185040"/>
          </a:xfrm>
          <a:prstGeom prst="rect">
            <a:avLst/>
          </a:prstGeom>
          <a:noFill/>
          <a:ln w="0">
            <a:noFill/>
          </a:ln>
        </p:spPr>
        <p:style>
          <a:lnRef idx="0"/>
          <a:fillRef idx="0"/>
          <a:effectRef idx="0"/>
          <a:fontRef idx="minor"/>
        </p:style>
        <p:txBody>
          <a:bodyPr lIns="0" rIns="0" tIns="0" bIns="0" anchor="t">
            <a:spAutoFit/>
          </a:bodyPr>
          <a:p>
            <a:pPr>
              <a:lnSpc>
                <a:spcPts val="1457"/>
              </a:lnSpc>
            </a:pPr>
            <a:r>
              <a:rPr b="1" lang="en-US" sz="1400" spc="-1" strike="noStrike">
                <a:solidFill>
                  <a:srgbClr val="363d58"/>
                </a:solidFill>
                <a:latin typeface="FUSVAI+Arial-BoldMT"/>
              </a:rPr>
              <a:t>Cibersecurity</a:t>
            </a:r>
            <a:endParaRPr b="0" lang="en-US" sz="1400" spc="-1" strike="noStrike">
              <a:solidFill>
                <a:srgbClr val="000000"/>
              </a:solidFill>
              <a:latin typeface="Arial"/>
            </a:endParaRPr>
          </a:p>
        </p:txBody>
      </p:sp>
      <p:sp>
        <p:nvSpPr>
          <p:cNvPr id="55" name="object 33"/>
          <p:cNvSpPr/>
          <p:nvPr/>
        </p:nvSpPr>
        <p:spPr>
          <a:xfrm>
            <a:off x="11251800" y="5226120"/>
            <a:ext cx="1145520" cy="185040"/>
          </a:xfrm>
          <a:prstGeom prst="rect">
            <a:avLst/>
          </a:prstGeom>
          <a:noFill/>
          <a:ln w="0">
            <a:noFill/>
          </a:ln>
        </p:spPr>
        <p:style>
          <a:lnRef idx="0"/>
          <a:fillRef idx="0"/>
          <a:effectRef idx="0"/>
          <a:fontRef idx="minor"/>
        </p:style>
        <p:txBody>
          <a:bodyPr lIns="0" rIns="0" tIns="0" bIns="0" anchor="t">
            <a:spAutoFit/>
          </a:bodyPr>
          <a:p>
            <a:pPr>
              <a:lnSpc>
                <a:spcPts val="1457"/>
              </a:lnSpc>
            </a:pPr>
            <a:r>
              <a:rPr b="1" lang="en-US" sz="1400" spc="-1" strike="noStrike">
                <a:solidFill>
                  <a:srgbClr val="363d58"/>
                </a:solidFill>
                <a:latin typeface="FUSVAI+Arial-BoldMT"/>
              </a:rPr>
              <a:t>Operación</a:t>
            </a:r>
            <a:endParaRPr b="0" lang="en-US" sz="1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MasterSp="0">
  <p:cSld>
    <p:spTree>
      <p:nvGrpSpPr>
        <p:cNvPr id="1" name=""/>
        <p:cNvGrpSpPr/>
        <p:nvPr/>
      </p:nvGrpSpPr>
      <p:grpSpPr>
        <a:xfrm>
          <a:off x="0" y="0"/>
          <a:ext cx="0" cy="0"/>
          <a:chOff x="0" y="0"/>
          <a:chExt cx="0" cy="0"/>
        </a:xfrm>
      </p:grpSpPr>
      <p:sp>
        <p:nvSpPr>
          <p:cNvPr id="56" name="object 3"/>
          <p:cNvSpPr/>
          <p:nvPr/>
        </p:nvSpPr>
        <p:spPr>
          <a:xfrm>
            <a:off x="1919160" y="565560"/>
            <a:ext cx="9432360" cy="423000"/>
          </a:xfrm>
          <a:prstGeom prst="rect">
            <a:avLst/>
          </a:prstGeom>
          <a:noFill/>
          <a:ln w="0">
            <a:noFill/>
          </a:ln>
        </p:spPr>
        <p:style>
          <a:lnRef idx="0"/>
          <a:fillRef idx="0"/>
          <a:effectRef idx="0"/>
          <a:fontRef idx="minor"/>
        </p:style>
        <p:txBody>
          <a:bodyPr lIns="0" rIns="0" tIns="0" bIns="0" anchor="t">
            <a:spAutoFit/>
          </a:bodyPr>
          <a:p>
            <a:pPr algn="ctr" defTabSz="914400">
              <a:lnSpc>
                <a:spcPts val="3334"/>
              </a:lnSpc>
            </a:pPr>
            <a:r>
              <a:rPr b="1" lang="es-ES" sz="3200" spc="-1" strike="noStrike">
                <a:solidFill>
                  <a:srgbClr val="373d58"/>
                </a:solidFill>
                <a:latin typeface="Segoe UI"/>
              </a:rPr>
              <a:t>Desarrollo orientado a microservicios</a:t>
            </a:r>
            <a:endParaRPr b="0" lang="en-US" sz="3200" spc="-1" strike="noStrike">
              <a:solidFill>
                <a:srgbClr val="000000"/>
              </a:solidFill>
              <a:latin typeface="Arial"/>
            </a:endParaRPr>
          </a:p>
        </p:txBody>
      </p:sp>
      <p:pic>
        <p:nvPicPr>
          <p:cNvPr id="57" name="Imagen 5" descr="Diagrama, Dibujo de ingeniería&#10;&#10;Descripción generada automáticamente"/>
          <p:cNvPicPr/>
          <p:nvPr/>
        </p:nvPicPr>
        <p:blipFill>
          <a:blip r:embed="rId1"/>
          <a:stretch/>
        </p:blipFill>
        <p:spPr>
          <a:xfrm>
            <a:off x="7240680" y="1357560"/>
            <a:ext cx="5328000" cy="5328000"/>
          </a:xfrm>
          <a:prstGeom prst="rect">
            <a:avLst/>
          </a:prstGeom>
          <a:ln w="0">
            <a:noFill/>
          </a:ln>
        </p:spPr>
      </p:pic>
      <p:sp>
        <p:nvSpPr>
          <p:cNvPr id="58" name="CuadroTexto 7"/>
          <p:cNvSpPr/>
          <p:nvPr/>
        </p:nvSpPr>
        <p:spPr>
          <a:xfrm>
            <a:off x="299160" y="1343160"/>
            <a:ext cx="6636240" cy="5301720"/>
          </a:xfrm>
          <a:prstGeom prst="rect">
            <a:avLst/>
          </a:prstGeom>
          <a:noFill/>
          <a:ln w="0">
            <a:noFill/>
          </a:ln>
        </p:spPr>
        <p:style>
          <a:lnRef idx="0"/>
          <a:fillRef idx="0"/>
          <a:effectRef idx="0"/>
          <a:fontRef idx="minor"/>
        </p:style>
        <p:txBody>
          <a:bodyPr lIns="90000" rIns="90000" tIns="45000" bIns="45000" anchor="t">
            <a:spAutoFit/>
          </a:bodyPr>
          <a:p>
            <a:pPr marL="285840" indent="-285840" defTabSz="914400">
              <a:lnSpc>
                <a:spcPct val="100000"/>
              </a:lnSpc>
              <a:buClr>
                <a:srgbClr val="3b3838"/>
              </a:buClr>
              <a:buFont typeface="Arial"/>
              <a:buChar char="•"/>
            </a:pPr>
            <a:r>
              <a:rPr b="0" lang="es-ES" sz="1800" spc="-1" strike="noStrike">
                <a:solidFill>
                  <a:srgbClr val="3b3838"/>
                </a:solidFill>
                <a:latin typeface="MQIMGD+ArialMT"/>
              </a:rPr>
              <a:t>Programación monolítica: </a:t>
            </a:r>
            <a:endParaRPr b="0" lang="en-US" sz="1800" spc="-1" strike="noStrike">
              <a:solidFill>
                <a:srgbClr val="000000"/>
              </a:solidFill>
              <a:latin typeface="Arial"/>
            </a:endParaRPr>
          </a:p>
          <a:p>
            <a:pPr lvl="1" marL="743040" indent="-285840" defTabSz="914400">
              <a:lnSpc>
                <a:spcPct val="100000"/>
              </a:lnSpc>
              <a:buClr>
                <a:srgbClr val="3b3838"/>
              </a:buClr>
              <a:buFont typeface="Arial"/>
              <a:buChar char="•"/>
            </a:pPr>
            <a:r>
              <a:rPr b="0" lang="es-ES" sz="1800" spc="-1" strike="noStrike">
                <a:solidFill>
                  <a:srgbClr val="3b3838"/>
                </a:solidFill>
                <a:latin typeface="MQIMGD+ArialMT"/>
              </a:rPr>
              <a:t>Todo en un único paquete de software</a:t>
            </a:r>
            <a:endParaRPr b="0" lang="en-US" sz="1800" spc="-1" strike="noStrike">
              <a:solidFill>
                <a:srgbClr val="000000"/>
              </a:solidFill>
              <a:latin typeface="Arial"/>
            </a:endParaRPr>
          </a:p>
          <a:p>
            <a:pPr lvl="1" marL="743040" indent="-285840" defTabSz="914400">
              <a:lnSpc>
                <a:spcPct val="100000"/>
              </a:lnSpc>
              <a:buClr>
                <a:srgbClr val="3b3838"/>
              </a:buClr>
              <a:buFont typeface="Arial"/>
              <a:buChar char="•"/>
            </a:pPr>
            <a:r>
              <a:rPr b="0" lang="es-ES" sz="1800" spc="-1" strike="noStrike">
                <a:solidFill>
                  <a:srgbClr val="3b3838"/>
                </a:solidFill>
                <a:latin typeface="MQIMGD+ArialMT"/>
              </a:rPr>
              <a:t>Paradigma antiguo.</a:t>
            </a:r>
            <a:endParaRPr b="0" lang="en-US" sz="1800" spc="-1" strike="noStrike">
              <a:solidFill>
                <a:srgbClr val="000000"/>
              </a:solidFill>
              <a:latin typeface="Arial"/>
            </a:endParaRPr>
          </a:p>
          <a:p>
            <a:pPr lvl="1" marL="743040" indent="-285840" defTabSz="914400">
              <a:lnSpc>
                <a:spcPct val="100000"/>
              </a:lnSpc>
              <a:buClr>
                <a:srgbClr val="3b3838"/>
              </a:buClr>
              <a:buFont typeface="Arial"/>
              <a:buChar char="•"/>
            </a:pPr>
            <a:r>
              <a:rPr b="0" lang="es-ES" sz="1800" spc="-1" strike="noStrike">
                <a:solidFill>
                  <a:srgbClr val="3b3838"/>
                </a:solidFill>
                <a:latin typeface="MQIMGD+ArialMT"/>
              </a:rPr>
              <a:t>Difícil de mantener.</a:t>
            </a:r>
            <a:endParaRPr b="0" lang="en-US" sz="1800" spc="-1" strike="noStrike">
              <a:solidFill>
                <a:srgbClr val="000000"/>
              </a:solidFill>
              <a:latin typeface="Arial"/>
            </a:endParaRPr>
          </a:p>
          <a:p>
            <a:pPr lvl="1" marL="743040" indent="-285840" defTabSz="914400">
              <a:lnSpc>
                <a:spcPct val="100000"/>
              </a:lnSpc>
              <a:buClr>
                <a:srgbClr val="3b3838"/>
              </a:buClr>
              <a:buFont typeface="Arial"/>
              <a:buChar char="•"/>
            </a:pPr>
            <a:r>
              <a:rPr b="0" lang="es-ES" sz="1800" spc="-1" strike="noStrike">
                <a:solidFill>
                  <a:srgbClr val="3b3838"/>
                </a:solidFill>
                <a:latin typeface="MQIMGD+ArialMT"/>
              </a:rPr>
              <a:t>Difícil de parchear</a:t>
            </a:r>
            <a:endParaRPr b="0" lang="en-US" sz="1800" spc="-1" strike="noStrike">
              <a:solidFill>
                <a:srgbClr val="000000"/>
              </a:solidFill>
              <a:latin typeface="Arial"/>
            </a:endParaRPr>
          </a:p>
          <a:p>
            <a:pPr lvl="1" marL="743040" indent="-285840" defTabSz="914400">
              <a:lnSpc>
                <a:spcPct val="100000"/>
              </a:lnSpc>
              <a:buClr>
                <a:srgbClr val="3b3838"/>
              </a:buClr>
              <a:buFont typeface="Arial"/>
              <a:buChar char="•"/>
            </a:pPr>
            <a:r>
              <a:rPr b="0" lang="es-ES" sz="1800" spc="-1" strike="noStrike">
                <a:solidFill>
                  <a:srgbClr val="3b3838"/>
                </a:solidFill>
                <a:latin typeface="MQIMGD+ArialMT"/>
              </a:rPr>
              <a:t>Actualización con parada de servicio</a:t>
            </a:r>
            <a:endParaRPr b="0" lang="en-US" sz="1800" spc="-1" strike="noStrike">
              <a:solidFill>
                <a:srgbClr val="000000"/>
              </a:solidFill>
              <a:latin typeface="Arial"/>
            </a:endParaRPr>
          </a:p>
          <a:p>
            <a:pPr defTabSz="914400">
              <a:lnSpc>
                <a:spcPct val="100000"/>
              </a:lnSpc>
            </a:pPr>
            <a:endParaRPr b="0" lang="en-US" sz="1800" spc="-1" strike="noStrike">
              <a:solidFill>
                <a:srgbClr val="000000"/>
              </a:solidFill>
              <a:latin typeface="Arial"/>
            </a:endParaRPr>
          </a:p>
          <a:p>
            <a:pPr defTabSz="914400">
              <a:lnSpc>
                <a:spcPct val="100000"/>
              </a:lnSpc>
            </a:pPr>
            <a:endParaRPr b="0" lang="en-US" sz="1800" spc="-1" strike="noStrike">
              <a:solidFill>
                <a:srgbClr val="000000"/>
              </a:solidFill>
              <a:latin typeface="Arial"/>
            </a:endParaRPr>
          </a:p>
          <a:p>
            <a:pPr defTabSz="914400">
              <a:lnSpc>
                <a:spcPct val="100000"/>
              </a:lnSpc>
            </a:pPr>
            <a:endParaRPr b="0" lang="en-US" sz="1800" spc="-1" strike="noStrike">
              <a:solidFill>
                <a:srgbClr val="000000"/>
              </a:solidFill>
              <a:latin typeface="Arial"/>
            </a:endParaRPr>
          </a:p>
          <a:p>
            <a:pPr defTabSz="914400">
              <a:lnSpc>
                <a:spcPct val="100000"/>
              </a:lnSpc>
            </a:pPr>
            <a:endParaRPr b="0" lang="en-US" sz="1800" spc="-1" strike="noStrike">
              <a:solidFill>
                <a:srgbClr val="000000"/>
              </a:solidFill>
              <a:latin typeface="Arial"/>
            </a:endParaRPr>
          </a:p>
          <a:p>
            <a:pPr defTabSz="914400">
              <a:lnSpc>
                <a:spcPct val="100000"/>
              </a:lnSpc>
            </a:pPr>
            <a:endParaRPr b="0" lang="en-US" sz="1800" spc="-1" strike="noStrike">
              <a:solidFill>
                <a:srgbClr val="000000"/>
              </a:solidFill>
              <a:latin typeface="Arial"/>
            </a:endParaRPr>
          </a:p>
          <a:p>
            <a:pPr defTabSz="914400">
              <a:lnSpc>
                <a:spcPct val="100000"/>
              </a:lnSpc>
            </a:pPr>
            <a:endParaRPr b="0" lang="en-US" sz="1800" spc="-1" strike="noStrike">
              <a:solidFill>
                <a:srgbClr val="000000"/>
              </a:solidFill>
              <a:latin typeface="Arial"/>
            </a:endParaRPr>
          </a:p>
          <a:p>
            <a:pPr defTabSz="914400">
              <a:lnSpc>
                <a:spcPct val="100000"/>
              </a:lnSpc>
            </a:pPr>
            <a:endParaRPr b="0" lang="en-US" sz="1800" spc="-1" strike="noStrike">
              <a:solidFill>
                <a:srgbClr val="000000"/>
              </a:solidFill>
              <a:latin typeface="Arial"/>
            </a:endParaRPr>
          </a:p>
          <a:p>
            <a:pPr marL="285840" indent="-285840" defTabSz="914400">
              <a:lnSpc>
                <a:spcPct val="100000"/>
              </a:lnSpc>
              <a:buClr>
                <a:srgbClr val="3b3838"/>
              </a:buClr>
              <a:buFont typeface="Arial"/>
              <a:buChar char="•"/>
            </a:pPr>
            <a:r>
              <a:rPr b="0" lang="es-ES" sz="1800" spc="-1" strike="noStrike">
                <a:solidFill>
                  <a:srgbClr val="3b3838"/>
                </a:solidFill>
                <a:latin typeface="MQIMGD+ArialMT"/>
              </a:rPr>
              <a:t>Programación orientada a microservicios</a:t>
            </a:r>
            <a:endParaRPr b="0" lang="en-US" sz="1800" spc="-1" strike="noStrike">
              <a:solidFill>
                <a:srgbClr val="000000"/>
              </a:solidFill>
              <a:latin typeface="Arial"/>
            </a:endParaRPr>
          </a:p>
          <a:p>
            <a:pPr lvl="1" marL="743040" indent="-285840" defTabSz="914400">
              <a:lnSpc>
                <a:spcPct val="100000"/>
              </a:lnSpc>
              <a:buClr>
                <a:srgbClr val="3b3838"/>
              </a:buClr>
              <a:buFont typeface="Arial"/>
              <a:buChar char="•"/>
            </a:pPr>
            <a:r>
              <a:rPr b="0" lang="es-ES" sz="1800" spc="-1" strike="noStrike">
                <a:solidFill>
                  <a:srgbClr val="3b3838"/>
                </a:solidFill>
                <a:latin typeface="MQIMGD+ArialMT"/>
              </a:rPr>
              <a:t>El paradigma actual</a:t>
            </a:r>
            <a:endParaRPr b="0" lang="en-US" sz="1800" spc="-1" strike="noStrike">
              <a:solidFill>
                <a:srgbClr val="000000"/>
              </a:solidFill>
              <a:latin typeface="Arial"/>
            </a:endParaRPr>
          </a:p>
          <a:p>
            <a:pPr lvl="1" marL="743040" indent="-285840" defTabSz="914400">
              <a:lnSpc>
                <a:spcPct val="100000"/>
              </a:lnSpc>
              <a:buClr>
                <a:srgbClr val="3b3838"/>
              </a:buClr>
              <a:buFont typeface="Arial"/>
              <a:buChar char="•"/>
            </a:pPr>
            <a:r>
              <a:rPr b="0" lang="es-ES" sz="1800" spc="-1" strike="noStrike">
                <a:solidFill>
                  <a:srgbClr val="3b3838"/>
                </a:solidFill>
                <a:latin typeface="MQIMGD+ArialMT"/>
              </a:rPr>
              <a:t>Especialización</a:t>
            </a:r>
            <a:endParaRPr b="0" lang="en-US" sz="1800" spc="-1" strike="noStrike">
              <a:solidFill>
                <a:srgbClr val="000000"/>
              </a:solidFill>
              <a:latin typeface="Arial"/>
            </a:endParaRPr>
          </a:p>
          <a:p>
            <a:pPr lvl="1" marL="743040" indent="-285840" defTabSz="914400">
              <a:lnSpc>
                <a:spcPct val="100000"/>
              </a:lnSpc>
              <a:buClr>
                <a:srgbClr val="3b3838"/>
              </a:buClr>
              <a:buFont typeface="Arial"/>
              <a:buChar char="•"/>
            </a:pPr>
            <a:r>
              <a:rPr b="0" lang="es-ES" sz="1800" spc="-1" strike="noStrike">
                <a:solidFill>
                  <a:srgbClr val="3b3838"/>
                </a:solidFill>
                <a:latin typeface="MQIMGD+ArialMT"/>
              </a:rPr>
              <a:t>Reutilización</a:t>
            </a:r>
            <a:endParaRPr b="0" lang="en-US" sz="1800" spc="-1" strike="noStrike">
              <a:solidFill>
                <a:srgbClr val="000000"/>
              </a:solidFill>
              <a:latin typeface="Arial"/>
            </a:endParaRPr>
          </a:p>
          <a:p>
            <a:pPr lvl="1" marL="743040" indent="-285840" defTabSz="914400">
              <a:lnSpc>
                <a:spcPct val="100000"/>
              </a:lnSpc>
              <a:buClr>
                <a:srgbClr val="3b3838"/>
              </a:buClr>
              <a:buFont typeface="Arial"/>
              <a:buChar char="•"/>
            </a:pPr>
            <a:r>
              <a:rPr b="0" lang="es-ES" sz="1800" spc="-1" strike="noStrike">
                <a:solidFill>
                  <a:srgbClr val="3b3838"/>
                </a:solidFill>
                <a:latin typeface="MQIMGD+ArialMT"/>
              </a:rPr>
              <a:t>Escalado selectivo</a:t>
            </a:r>
            <a:endParaRPr b="0" lang="en-US" sz="1800" spc="-1" strike="noStrike">
              <a:solidFill>
                <a:srgbClr val="000000"/>
              </a:solidFill>
              <a:latin typeface="Arial"/>
            </a:endParaRPr>
          </a:p>
          <a:p>
            <a:pPr lvl="1" marL="743040" indent="-285840" defTabSz="914400">
              <a:lnSpc>
                <a:spcPct val="100000"/>
              </a:lnSpc>
              <a:buClr>
                <a:srgbClr val="3b3838"/>
              </a:buClr>
              <a:buFont typeface="Arial"/>
              <a:buChar char="•"/>
            </a:pPr>
            <a:r>
              <a:rPr b="0" lang="es-ES" sz="1800" spc="-1" strike="noStrike">
                <a:solidFill>
                  <a:srgbClr val="3b3838"/>
                </a:solidFill>
                <a:latin typeface="MQIMGD+ArialMT"/>
              </a:rPr>
              <a:t>Actualización sin parada de servicio</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MasterSp="0">
  <p:cSld>
    <p:spTree>
      <p:nvGrpSpPr>
        <p:cNvPr id="1" name=""/>
        <p:cNvGrpSpPr/>
        <p:nvPr/>
      </p:nvGrpSpPr>
      <p:grpSpPr>
        <a:xfrm>
          <a:off x="0" y="0"/>
          <a:ext cx="0" cy="0"/>
          <a:chOff x="0" y="0"/>
          <a:chExt cx="0" cy="0"/>
        </a:xfrm>
      </p:grpSpPr>
      <p:sp>
        <p:nvSpPr>
          <p:cNvPr id="59" name="object 3"/>
          <p:cNvSpPr/>
          <p:nvPr/>
        </p:nvSpPr>
        <p:spPr>
          <a:xfrm>
            <a:off x="1919160" y="565560"/>
            <a:ext cx="9432360" cy="423000"/>
          </a:xfrm>
          <a:prstGeom prst="rect">
            <a:avLst/>
          </a:prstGeom>
          <a:noFill/>
          <a:ln w="0">
            <a:noFill/>
          </a:ln>
        </p:spPr>
        <p:style>
          <a:lnRef idx="0"/>
          <a:fillRef idx="0"/>
          <a:effectRef idx="0"/>
          <a:fontRef idx="minor"/>
        </p:style>
        <p:txBody>
          <a:bodyPr lIns="0" rIns="0" tIns="0" bIns="0" anchor="t">
            <a:spAutoFit/>
          </a:bodyPr>
          <a:p>
            <a:pPr algn="ctr" defTabSz="914400">
              <a:lnSpc>
                <a:spcPts val="3334"/>
              </a:lnSpc>
            </a:pPr>
            <a:r>
              <a:rPr b="1" lang="es-ES" sz="3200" spc="-1" strike="noStrike">
                <a:solidFill>
                  <a:srgbClr val="373d58"/>
                </a:solidFill>
                <a:latin typeface="Segoe UI"/>
              </a:rPr>
              <a:t>Contenedores</a:t>
            </a:r>
            <a:endParaRPr b="0" lang="en-US" sz="3200" spc="-1" strike="noStrike">
              <a:solidFill>
                <a:srgbClr val="000000"/>
              </a:solidFill>
              <a:latin typeface="Arial"/>
            </a:endParaRPr>
          </a:p>
        </p:txBody>
      </p:sp>
      <p:sp>
        <p:nvSpPr>
          <p:cNvPr id="60" name="CuadroTexto 7"/>
          <p:cNvSpPr/>
          <p:nvPr/>
        </p:nvSpPr>
        <p:spPr>
          <a:xfrm>
            <a:off x="299160" y="1285560"/>
            <a:ext cx="6636240" cy="2009880"/>
          </a:xfrm>
          <a:prstGeom prst="rect">
            <a:avLst/>
          </a:prstGeom>
          <a:noFill/>
          <a:ln w="0">
            <a:noFill/>
          </a:ln>
        </p:spPr>
        <p:style>
          <a:lnRef idx="0"/>
          <a:fillRef idx="0"/>
          <a:effectRef idx="0"/>
          <a:fontRef idx="minor"/>
        </p:style>
        <p:txBody>
          <a:bodyPr lIns="90000" rIns="90000" tIns="45000" bIns="45000" anchor="t">
            <a:spAutoFit/>
          </a:bodyPr>
          <a:p>
            <a:pPr marL="285840" indent="-285840" defTabSz="914400">
              <a:lnSpc>
                <a:spcPct val="100000"/>
              </a:lnSpc>
              <a:buClr>
                <a:srgbClr val="000000"/>
              </a:buClr>
              <a:buFont typeface="Arial"/>
              <a:buChar char="•"/>
            </a:pPr>
            <a:r>
              <a:rPr b="0" lang="es-ES" sz="1800" spc="-1" strike="noStrike">
                <a:solidFill>
                  <a:schemeClr val="dk1"/>
                </a:solidFill>
                <a:latin typeface="MQIMGD+ArialMT"/>
              </a:rPr>
              <a:t>Procesos aislados</a:t>
            </a:r>
            <a:endParaRPr b="0" lang="en-US" sz="1800" spc="-1" strike="noStrike">
              <a:solidFill>
                <a:srgbClr val="000000"/>
              </a:solidFill>
              <a:latin typeface="Arial"/>
            </a:endParaRPr>
          </a:p>
          <a:p>
            <a:pPr marL="285840" indent="-285840" defTabSz="914400">
              <a:lnSpc>
                <a:spcPct val="100000"/>
              </a:lnSpc>
              <a:buClr>
                <a:srgbClr val="000000"/>
              </a:buClr>
              <a:buFont typeface="Arial"/>
              <a:buChar char="•"/>
            </a:pPr>
            <a:r>
              <a:rPr b="0" lang="es-ES" sz="1800" spc="-1" strike="noStrike">
                <a:solidFill>
                  <a:schemeClr val="dk1"/>
                </a:solidFill>
                <a:latin typeface="MQIMGD+ArialMT"/>
              </a:rPr>
              <a:t>Su propio sistema de archivos</a:t>
            </a:r>
            <a:endParaRPr b="0" lang="en-US" sz="1800" spc="-1" strike="noStrike">
              <a:solidFill>
                <a:srgbClr val="000000"/>
              </a:solidFill>
              <a:latin typeface="Arial"/>
            </a:endParaRPr>
          </a:p>
          <a:p>
            <a:pPr marL="285840" indent="-285840" defTabSz="914400">
              <a:lnSpc>
                <a:spcPct val="100000"/>
              </a:lnSpc>
              <a:buClr>
                <a:srgbClr val="000000"/>
              </a:buClr>
              <a:buFont typeface="Arial"/>
              <a:buChar char="•"/>
            </a:pPr>
            <a:r>
              <a:rPr b="0" lang="es-ES" sz="1800" spc="-1" strike="noStrike">
                <a:solidFill>
                  <a:schemeClr val="dk1"/>
                </a:solidFill>
                <a:latin typeface="MQIMGD+ArialMT"/>
              </a:rPr>
              <a:t>Container IO</a:t>
            </a:r>
            <a:endParaRPr b="0" lang="en-US" sz="1800" spc="-1" strike="noStrike">
              <a:solidFill>
                <a:srgbClr val="000000"/>
              </a:solidFill>
              <a:latin typeface="Arial"/>
            </a:endParaRPr>
          </a:p>
          <a:p>
            <a:pPr marL="285840" indent="-285840" defTabSz="914400">
              <a:lnSpc>
                <a:spcPct val="100000"/>
              </a:lnSpc>
              <a:buClr>
                <a:srgbClr val="000000"/>
              </a:buClr>
              <a:buFont typeface="Arial"/>
              <a:buChar char="•"/>
            </a:pPr>
            <a:r>
              <a:rPr b="0" lang="es-ES" sz="1800" spc="-1" strike="noStrike">
                <a:solidFill>
                  <a:schemeClr val="dk1"/>
                </a:solidFill>
                <a:latin typeface="MQIMGD+ArialMT"/>
              </a:rPr>
              <a:t>Namespaces</a:t>
            </a:r>
            <a:endParaRPr b="0" lang="en-US" sz="1800" spc="-1" strike="noStrike">
              <a:solidFill>
                <a:srgbClr val="000000"/>
              </a:solidFill>
              <a:latin typeface="Arial"/>
            </a:endParaRPr>
          </a:p>
          <a:p>
            <a:pPr marL="285840" indent="-285840" defTabSz="914400">
              <a:lnSpc>
                <a:spcPct val="100000"/>
              </a:lnSpc>
              <a:buClr>
                <a:srgbClr val="000000"/>
              </a:buClr>
              <a:buFont typeface="Arial"/>
              <a:buChar char="•"/>
            </a:pPr>
            <a:r>
              <a:rPr b="0" lang="es-ES" sz="1800" spc="-1" strike="noStrike">
                <a:solidFill>
                  <a:schemeClr val="dk1"/>
                </a:solidFill>
                <a:latin typeface="MQIMGD+ArialMT"/>
              </a:rPr>
              <a:t>Cgroups</a:t>
            </a:r>
            <a:endParaRPr b="0" lang="en-US" sz="1800" spc="-1" strike="noStrike">
              <a:solidFill>
                <a:srgbClr val="000000"/>
              </a:solidFill>
              <a:latin typeface="Arial"/>
            </a:endParaRPr>
          </a:p>
          <a:p>
            <a:pPr marL="285840" indent="-285840" defTabSz="914400">
              <a:lnSpc>
                <a:spcPct val="100000"/>
              </a:lnSpc>
              <a:buClr>
                <a:srgbClr val="000000"/>
              </a:buClr>
              <a:buFont typeface="Arial"/>
              <a:buChar char="•"/>
            </a:pPr>
            <a:r>
              <a:rPr b="0" lang="es-ES" sz="1800" spc="-1" strike="noStrike">
                <a:solidFill>
                  <a:schemeClr val="dk1"/>
                </a:solidFill>
                <a:latin typeface="MQIMGD+ArialMT"/>
              </a:rPr>
              <a:t>Networking</a:t>
            </a:r>
            <a:endParaRPr b="0" lang="en-US" sz="1800" spc="-1" strike="noStrike">
              <a:solidFill>
                <a:srgbClr val="000000"/>
              </a:solidFill>
              <a:latin typeface="Arial"/>
            </a:endParaRPr>
          </a:p>
          <a:p>
            <a:pPr defTabSz="914400">
              <a:lnSpc>
                <a:spcPct val="100000"/>
              </a:lnSpc>
            </a:pPr>
            <a:endParaRPr b="0" lang="en-US" sz="1800" spc="-1" strike="noStrike">
              <a:solidFill>
                <a:srgbClr val="000000"/>
              </a:solidFill>
              <a:latin typeface="Arial"/>
            </a:endParaRPr>
          </a:p>
        </p:txBody>
      </p:sp>
      <p:pic>
        <p:nvPicPr>
          <p:cNvPr id="61" name="Imagen 10" descr="Texto&#10;&#10;Descripción generada automáticamente"/>
          <p:cNvPicPr/>
          <p:nvPr/>
        </p:nvPicPr>
        <p:blipFill>
          <a:blip r:embed="rId1"/>
          <a:stretch/>
        </p:blipFill>
        <p:spPr>
          <a:xfrm>
            <a:off x="7059600" y="1069560"/>
            <a:ext cx="5633640" cy="5633640"/>
          </a:xfrm>
          <a:prstGeom prst="rect">
            <a:avLst/>
          </a:prstGeom>
          <a:ln w="0">
            <a:noFill/>
          </a:ln>
        </p:spPr>
      </p:pic>
      <p:pic>
        <p:nvPicPr>
          <p:cNvPr id="62" name="Imagen 16" descr="Logotipo, Icono&#10;&#10;Descripción generada automáticamente"/>
          <p:cNvPicPr/>
          <p:nvPr/>
        </p:nvPicPr>
        <p:blipFill>
          <a:blip r:embed="rId2"/>
          <a:stretch/>
        </p:blipFill>
        <p:spPr>
          <a:xfrm>
            <a:off x="947160" y="3448800"/>
            <a:ext cx="4931640" cy="1267200"/>
          </a:xfrm>
          <a:prstGeom prst="rect">
            <a:avLst/>
          </a:prstGeom>
          <a:ln w="0">
            <a:noFill/>
          </a:ln>
        </p:spPr>
      </p:pic>
      <p:sp>
        <p:nvSpPr>
          <p:cNvPr id="63" name="AutoShape 8"/>
          <p:cNvSpPr/>
          <p:nvPr/>
        </p:nvSpPr>
        <p:spPr>
          <a:xfrm>
            <a:off x="6635880" y="3733920"/>
            <a:ext cx="304200" cy="304200"/>
          </a:xfrm>
          <a:prstGeom prst="rect">
            <a:avLst/>
          </a:prstGeom>
          <a:noFill/>
          <a:ln w="0">
            <a:noFill/>
          </a:ln>
        </p:spPr>
        <p:style>
          <a:lnRef idx="0"/>
          <a:fillRef idx="0"/>
          <a:effectRef idx="0"/>
          <a:fontRef idx="minor"/>
        </p:style>
        <p:txBody>
          <a:bodyPr numCol="1" spcCol="0" lIns="90000" rIns="90000" tIns="45000" bIns="45000" anchor="t">
            <a:noAutofit/>
          </a:bodyPr>
          <a:p>
            <a:pPr defTabSz="914400">
              <a:lnSpc>
                <a:spcPct val="100000"/>
              </a:lnSpc>
            </a:pPr>
            <a:endParaRPr b="0" lang="es-ES" sz="1800" spc="-1" strike="noStrike">
              <a:solidFill>
                <a:schemeClr val="dk1"/>
              </a:solidFill>
              <a:latin typeface="Calibri"/>
            </a:endParaRPr>
          </a:p>
        </p:txBody>
      </p:sp>
      <p:pic>
        <p:nvPicPr>
          <p:cNvPr id="64" name="Imagen 21" descr="Icono&#10;&#10;Descripción generada automáticamente"/>
          <p:cNvPicPr/>
          <p:nvPr/>
        </p:nvPicPr>
        <p:blipFill>
          <a:blip r:embed="rId3"/>
          <a:stretch/>
        </p:blipFill>
        <p:spPr>
          <a:xfrm>
            <a:off x="2093760" y="4848480"/>
            <a:ext cx="3047040" cy="2310480"/>
          </a:xfrm>
          <a:prstGeom prst="rect">
            <a:avLst/>
          </a:prstGeom>
          <a:ln w="0">
            <a:noFill/>
          </a:ln>
        </p:spPr>
      </p:pic>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MasterSp="0">
  <p:cSld>
    <p:spTree>
      <p:nvGrpSpPr>
        <p:cNvPr id="1" name=""/>
        <p:cNvGrpSpPr/>
        <p:nvPr/>
      </p:nvGrpSpPr>
      <p:grpSpPr>
        <a:xfrm>
          <a:off x="0" y="0"/>
          <a:ext cx="0" cy="0"/>
          <a:chOff x="0" y="0"/>
          <a:chExt cx="0" cy="0"/>
        </a:xfrm>
      </p:grpSpPr>
      <p:sp>
        <p:nvSpPr>
          <p:cNvPr id="65" name="object 3"/>
          <p:cNvSpPr/>
          <p:nvPr/>
        </p:nvSpPr>
        <p:spPr>
          <a:xfrm>
            <a:off x="1919160" y="565560"/>
            <a:ext cx="9432360" cy="423000"/>
          </a:xfrm>
          <a:prstGeom prst="rect">
            <a:avLst/>
          </a:prstGeom>
          <a:noFill/>
          <a:ln w="0">
            <a:noFill/>
          </a:ln>
        </p:spPr>
        <p:style>
          <a:lnRef idx="0"/>
          <a:fillRef idx="0"/>
          <a:effectRef idx="0"/>
          <a:fontRef idx="minor"/>
        </p:style>
        <p:txBody>
          <a:bodyPr lIns="0" rIns="0" tIns="0" bIns="0" anchor="t">
            <a:spAutoFit/>
          </a:bodyPr>
          <a:p>
            <a:pPr algn="ctr" defTabSz="914400">
              <a:lnSpc>
                <a:spcPts val="3334"/>
              </a:lnSpc>
            </a:pPr>
            <a:r>
              <a:rPr b="1" lang="es-ES" sz="3200" spc="-1" strike="noStrike">
                <a:solidFill>
                  <a:srgbClr val="373d58"/>
                </a:solidFill>
                <a:latin typeface="Segoe UI"/>
              </a:rPr>
              <a:t>Imágenes de contenedores</a:t>
            </a:r>
            <a:endParaRPr b="0" lang="en-US" sz="3200" spc="-1" strike="noStrike">
              <a:solidFill>
                <a:srgbClr val="000000"/>
              </a:solidFill>
              <a:latin typeface="Arial"/>
            </a:endParaRPr>
          </a:p>
        </p:txBody>
      </p:sp>
      <p:pic>
        <p:nvPicPr>
          <p:cNvPr id="66" name="Imagen 16" descr="Logotipo, Icono&#10;&#10;Descripción generada automáticamente"/>
          <p:cNvPicPr/>
          <p:nvPr/>
        </p:nvPicPr>
        <p:blipFill>
          <a:blip r:embed="rId1"/>
          <a:stretch/>
        </p:blipFill>
        <p:spPr>
          <a:xfrm>
            <a:off x="299160" y="1093320"/>
            <a:ext cx="4931640" cy="1267200"/>
          </a:xfrm>
          <a:prstGeom prst="rect">
            <a:avLst/>
          </a:prstGeom>
          <a:ln w="0">
            <a:noFill/>
          </a:ln>
        </p:spPr>
      </p:pic>
      <p:sp>
        <p:nvSpPr>
          <p:cNvPr id="67" name="AutoShape 8"/>
          <p:cNvSpPr/>
          <p:nvPr/>
        </p:nvSpPr>
        <p:spPr>
          <a:xfrm>
            <a:off x="6635880" y="3733920"/>
            <a:ext cx="304200" cy="304200"/>
          </a:xfrm>
          <a:prstGeom prst="rect">
            <a:avLst/>
          </a:prstGeom>
          <a:noFill/>
          <a:ln w="0">
            <a:noFill/>
          </a:ln>
        </p:spPr>
        <p:style>
          <a:lnRef idx="0"/>
          <a:fillRef idx="0"/>
          <a:effectRef idx="0"/>
          <a:fontRef idx="minor"/>
        </p:style>
        <p:txBody>
          <a:bodyPr numCol="1" spcCol="0" lIns="90000" rIns="90000" tIns="45000" bIns="45000" anchor="t">
            <a:noAutofit/>
          </a:bodyPr>
          <a:p>
            <a:pPr defTabSz="914400">
              <a:lnSpc>
                <a:spcPct val="100000"/>
              </a:lnSpc>
            </a:pPr>
            <a:endParaRPr b="0" lang="es-ES" sz="1800" spc="-1" strike="noStrike">
              <a:solidFill>
                <a:schemeClr val="dk1"/>
              </a:solidFill>
              <a:latin typeface="Calibri"/>
            </a:endParaRPr>
          </a:p>
        </p:txBody>
      </p:sp>
      <p:pic>
        <p:nvPicPr>
          <p:cNvPr id="68" name="Imagen 4" descr=""/>
          <p:cNvPicPr/>
          <p:nvPr/>
        </p:nvPicPr>
        <p:blipFill>
          <a:blip r:embed="rId2"/>
          <a:stretch/>
        </p:blipFill>
        <p:spPr>
          <a:xfrm>
            <a:off x="5771520" y="2361240"/>
            <a:ext cx="6336000" cy="4476240"/>
          </a:xfrm>
          <a:prstGeom prst="rect">
            <a:avLst/>
          </a:prstGeom>
          <a:ln w="0">
            <a:noFill/>
          </a:ln>
        </p:spPr>
      </p:pic>
      <p:sp>
        <p:nvSpPr>
          <p:cNvPr id="69" name="Rectángulo: esquinas redondeadas 5"/>
          <p:cNvSpPr/>
          <p:nvPr/>
        </p:nvSpPr>
        <p:spPr>
          <a:xfrm>
            <a:off x="1019160" y="2941560"/>
            <a:ext cx="2879640" cy="1007280"/>
          </a:xfrm>
          <a:prstGeom prst="roundRect">
            <a:avLst>
              <a:gd name="adj" fmla="val 16667"/>
            </a:avLst>
          </a:prstGeom>
          <a:solidFill>
            <a:srgbClr val="4f81bd"/>
          </a:solidFill>
          <a:ln>
            <a:solidFill>
              <a:srgbClr val="223852"/>
            </a:solidFill>
            <a:round/>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r>
              <a:rPr b="0" lang="es-ES" sz="1800" spc="-1" strike="noStrike">
                <a:solidFill>
                  <a:schemeClr val="lt1"/>
                </a:solidFill>
                <a:latin typeface="Calibri"/>
              </a:rPr>
              <a:t>IMAGEN</a:t>
            </a:r>
            <a:endParaRPr b="0" lang="en-US" sz="1800" spc="-1" strike="noStrike">
              <a:solidFill>
                <a:srgbClr val="000000"/>
              </a:solidFill>
              <a:latin typeface="Arial"/>
            </a:endParaRPr>
          </a:p>
        </p:txBody>
      </p:sp>
      <p:sp>
        <p:nvSpPr>
          <p:cNvPr id="70" name="Rectángulo: esquinas redondeadas 6"/>
          <p:cNvSpPr/>
          <p:nvPr/>
        </p:nvSpPr>
        <p:spPr>
          <a:xfrm>
            <a:off x="1019160" y="5366160"/>
            <a:ext cx="2879640" cy="1007280"/>
          </a:xfrm>
          <a:prstGeom prst="roundRect">
            <a:avLst>
              <a:gd name="adj" fmla="val 16667"/>
            </a:avLst>
          </a:prstGeom>
          <a:solidFill>
            <a:srgbClr val="4f81bd"/>
          </a:solidFill>
          <a:ln>
            <a:solidFill>
              <a:srgbClr val="223852"/>
            </a:solidFill>
            <a:round/>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r>
              <a:rPr b="0" lang="es-ES" sz="1800" spc="-1" strike="noStrike">
                <a:solidFill>
                  <a:schemeClr val="lt1"/>
                </a:solidFill>
                <a:latin typeface="Calibri"/>
              </a:rPr>
              <a:t>CONTENEDOR</a:t>
            </a:r>
            <a:endParaRPr b="0" lang="en-US" sz="1800" spc="-1" strike="noStrike">
              <a:solidFill>
                <a:srgbClr val="000000"/>
              </a:solidFill>
              <a:latin typeface="Arial"/>
            </a:endParaRPr>
          </a:p>
        </p:txBody>
      </p:sp>
      <p:sp>
        <p:nvSpPr>
          <p:cNvPr id="71" name="Flecha: hacia abajo 8"/>
          <p:cNvSpPr/>
          <p:nvPr/>
        </p:nvSpPr>
        <p:spPr>
          <a:xfrm>
            <a:off x="2315160" y="4038480"/>
            <a:ext cx="359280" cy="1206720"/>
          </a:xfrm>
          <a:prstGeom prst="downArrow">
            <a:avLst>
              <a:gd name="adj1" fmla="val 50000"/>
              <a:gd name="adj2" fmla="val 50000"/>
            </a:avLst>
          </a:prstGeom>
          <a:solidFill>
            <a:srgbClr val="4f81bd"/>
          </a:solidFill>
          <a:ln>
            <a:solidFill>
              <a:srgbClr val="223852"/>
            </a:solidFill>
            <a:round/>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s-ES" sz="1800" spc="-1" strike="noStrike">
              <a:solidFill>
                <a:schemeClr val="lt1"/>
              </a:solidFill>
              <a:latin typeface="Calibri"/>
            </a:endParaRPr>
          </a:p>
        </p:txBody>
      </p:sp>
      <p:pic>
        <p:nvPicPr>
          <p:cNvPr id="72" name="Imagen 11" descr=""/>
          <p:cNvPicPr/>
          <p:nvPr/>
        </p:nvPicPr>
        <p:blipFill>
          <a:blip r:embed="rId3"/>
          <a:stretch/>
        </p:blipFill>
        <p:spPr>
          <a:xfrm>
            <a:off x="823320" y="4339800"/>
            <a:ext cx="3342960" cy="380160"/>
          </a:xfrm>
          <a:prstGeom prst="rect">
            <a:avLst/>
          </a:prstGeom>
          <a:ln w="0">
            <a:noFill/>
          </a:ln>
        </p:spPr>
      </p:pic>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MasterSp="0">
  <p:cSld>
    <p:spTree>
      <p:nvGrpSpPr>
        <p:cNvPr id="1" name=""/>
        <p:cNvGrpSpPr/>
        <p:nvPr/>
      </p:nvGrpSpPr>
      <p:grpSpPr>
        <a:xfrm>
          <a:off x="0" y="0"/>
          <a:ext cx="0" cy="0"/>
          <a:chOff x="0" y="0"/>
          <a:chExt cx="0" cy="0"/>
        </a:xfrm>
      </p:grpSpPr>
      <p:sp>
        <p:nvSpPr>
          <p:cNvPr id="73" name="object 1"/>
          <p:cNvSpPr/>
          <p:nvPr/>
        </p:nvSpPr>
        <p:spPr>
          <a:xfrm>
            <a:off x="0" y="0"/>
            <a:ext cx="13270680" cy="7466760"/>
          </a:xfrm>
          <a:prstGeom prst="rect">
            <a:avLst/>
          </a:prstGeom>
          <a:blipFill rotWithShape="0">
            <a:blip r:embed="rId1"/>
            <a:srcRect/>
            <a:stretch/>
          </a:blipFill>
          <a:ln w="0">
            <a:noFill/>
          </a:ln>
        </p:spPr>
        <p:style>
          <a:lnRef idx="0"/>
          <a:fillRef idx="0"/>
          <a:effectRef idx="0"/>
          <a:fontRef idx="minor"/>
        </p:style>
        <p:txBody>
          <a:bodyPr lIns="0" rIns="0" tIns="0" bIns="0" anchor="t">
            <a:spAutoFit/>
          </a:bodyPr>
          <a:p>
            <a:pPr defTabSz="914400">
              <a:lnSpc>
                <a:spcPct val="100000"/>
              </a:lnSpc>
            </a:pPr>
            <a:endParaRPr b="0" lang="es-ES" sz="1800" spc="-1" strike="noStrike">
              <a:solidFill>
                <a:schemeClr val="dk1"/>
              </a:solidFill>
              <a:latin typeface="Calibri"/>
            </a:endParaRPr>
          </a:p>
        </p:txBody>
      </p:sp>
      <p:sp>
        <p:nvSpPr>
          <p:cNvPr id="74" name="object 3"/>
          <p:cNvSpPr/>
          <p:nvPr/>
        </p:nvSpPr>
        <p:spPr>
          <a:xfrm>
            <a:off x="1899360" y="3446640"/>
            <a:ext cx="10893240" cy="1164240"/>
          </a:xfrm>
          <a:prstGeom prst="rect">
            <a:avLst/>
          </a:prstGeom>
          <a:noFill/>
          <a:ln w="0">
            <a:noFill/>
          </a:ln>
        </p:spPr>
        <p:style>
          <a:lnRef idx="0"/>
          <a:fillRef idx="0"/>
          <a:effectRef idx="0"/>
          <a:fontRef idx="minor"/>
        </p:style>
        <p:txBody>
          <a:bodyPr lIns="0" rIns="0" tIns="0" bIns="0" anchor="t">
            <a:spAutoFit/>
          </a:bodyPr>
          <a:p>
            <a:pPr defTabSz="914400">
              <a:lnSpc>
                <a:spcPts val="4584"/>
              </a:lnSpc>
            </a:pPr>
            <a:r>
              <a:rPr b="1" lang="es-ES" sz="4400" spc="80" strike="noStrike">
                <a:solidFill>
                  <a:srgbClr val="eb5b5b"/>
                </a:solidFill>
                <a:latin typeface="Segoe UI"/>
              </a:rPr>
              <a:t>Caso práctico: </a:t>
            </a:r>
            <a:endParaRPr b="0" lang="en-US" sz="4400" spc="-1" strike="noStrike">
              <a:solidFill>
                <a:srgbClr val="000000"/>
              </a:solidFill>
              <a:latin typeface="Arial"/>
            </a:endParaRPr>
          </a:p>
          <a:p>
            <a:pPr defTabSz="914400">
              <a:lnSpc>
                <a:spcPts val="4584"/>
              </a:lnSpc>
            </a:pPr>
            <a:r>
              <a:rPr b="1" lang="es-ES" sz="4400" spc="80" strike="noStrike">
                <a:solidFill>
                  <a:schemeClr val="lt1"/>
                </a:solidFill>
                <a:latin typeface="Segoe UI"/>
              </a:rPr>
              <a:t>Funcionamiento básico con Docker</a:t>
            </a:r>
            <a:endParaRPr b="0" lang="en-US" sz="4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MasterSp="0">
  <p:cSld>
    <p:spTree>
      <p:nvGrpSpPr>
        <p:cNvPr id="1" name=""/>
        <p:cNvGrpSpPr/>
        <p:nvPr/>
      </p:nvGrpSpPr>
      <p:grpSpPr>
        <a:xfrm>
          <a:off x="0" y="0"/>
          <a:ext cx="0" cy="0"/>
          <a:chOff x="0" y="0"/>
          <a:chExt cx="0" cy="0"/>
        </a:xfrm>
      </p:grpSpPr>
      <p:sp>
        <p:nvSpPr>
          <p:cNvPr id="75" name="object 3"/>
          <p:cNvSpPr/>
          <p:nvPr/>
        </p:nvSpPr>
        <p:spPr>
          <a:xfrm>
            <a:off x="1919160" y="565560"/>
            <a:ext cx="9432360" cy="423000"/>
          </a:xfrm>
          <a:prstGeom prst="rect">
            <a:avLst/>
          </a:prstGeom>
          <a:noFill/>
          <a:ln w="0">
            <a:noFill/>
          </a:ln>
        </p:spPr>
        <p:style>
          <a:lnRef idx="0"/>
          <a:fillRef idx="0"/>
          <a:effectRef idx="0"/>
          <a:fontRef idx="minor"/>
        </p:style>
        <p:txBody>
          <a:bodyPr lIns="0" rIns="0" tIns="0" bIns="0" anchor="t">
            <a:spAutoFit/>
          </a:bodyPr>
          <a:p>
            <a:pPr algn="ctr" defTabSz="914400">
              <a:lnSpc>
                <a:spcPts val="3334"/>
              </a:lnSpc>
            </a:pPr>
            <a:r>
              <a:rPr b="1" lang="es-ES" sz="3200" spc="-1" strike="noStrike">
                <a:solidFill>
                  <a:srgbClr val="373d58"/>
                </a:solidFill>
                <a:latin typeface="Segoe UI"/>
              </a:rPr>
              <a:t>Producto desarrollado en microservicios</a:t>
            </a:r>
            <a:endParaRPr b="0" lang="en-US" sz="3200" spc="-1" strike="noStrike">
              <a:solidFill>
                <a:srgbClr val="000000"/>
              </a:solidFill>
              <a:latin typeface="Arial"/>
            </a:endParaRPr>
          </a:p>
        </p:txBody>
      </p:sp>
      <p:pic>
        <p:nvPicPr>
          <p:cNvPr id="76" name="Imagen 5" descr="Diagrama&#10;&#10;Descripción generada automáticamente"/>
          <p:cNvPicPr/>
          <p:nvPr/>
        </p:nvPicPr>
        <p:blipFill>
          <a:blip r:embed="rId1"/>
          <a:stretch/>
        </p:blipFill>
        <p:spPr>
          <a:xfrm>
            <a:off x="1451160" y="1508400"/>
            <a:ext cx="10159200" cy="5650920"/>
          </a:xfrm>
          <a:prstGeom prst="rect">
            <a:avLst/>
          </a:prstGeom>
          <a:ln w="0">
            <a:noFill/>
          </a:ln>
        </p:spPr>
      </p:pic>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MasterSp="0">
  <p:cSld>
    <p:spTree>
      <p:nvGrpSpPr>
        <p:cNvPr id="1" name=""/>
        <p:cNvGrpSpPr/>
        <p:nvPr/>
      </p:nvGrpSpPr>
      <p:grpSpPr>
        <a:xfrm>
          <a:off x="0" y="0"/>
          <a:ext cx="0" cy="0"/>
          <a:chOff x="0" y="0"/>
          <a:chExt cx="0" cy="0"/>
        </a:xfrm>
      </p:grpSpPr>
      <p:sp>
        <p:nvSpPr>
          <p:cNvPr id="77" name="object 1"/>
          <p:cNvSpPr/>
          <p:nvPr/>
        </p:nvSpPr>
        <p:spPr>
          <a:xfrm>
            <a:off x="0" y="0"/>
            <a:ext cx="13270680" cy="7466760"/>
          </a:xfrm>
          <a:prstGeom prst="rect">
            <a:avLst/>
          </a:prstGeom>
          <a:blipFill rotWithShape="0">
            <a:blip r:embed="rId1"/>
            <a:srcRect/>
            <a:stretch/>
          </a:blipFill>
          <a:ln w="0">
            <a:noFill/>
          </a:ln>
        </p:spPr>
        <p:style>
          <a:lnRef idx="0"/>
          <a:fillRef idx="0"/>
          <a:effectRef idx="0"/>
          <a:fontRef idx="minor"/>
        </p:style>
        <p:txBody>
          <a:bodyPr lIns="0" rIns="0" tIns="0" bIns="0" anchor="t">
            <a:spAutoFit/>
          </a:bodyPr>
          <a:p>
            <a:pPr defTabSz="914400">
              <a:lnSpc>
                <a:spcPct val="100000"/>
              </a:lnSpc>
            </a:pPr>
            <a:endParaRPr b="0" lang="es-ES" sz="1800" spc="-1" strike="noStrike">
              <a:solidFill>
                <a:schemeClr val="dk1"/>
              </a:solidFill>
              <a:latin typeface="Calibri"/>
            </a:endParaRPr>
          </a:p>
        </p:txBody>
      </p:sp>
      <p:sp>
        <p:nvSpPr>
          <p:cNvPr id="78" name="object 3"/>
          <p:cNvSpPr/>
          <p:nvPr/>
        </p:nvSpPr>
        <p:spPr>
          <a:xfrm>
            <a:off x="2658240" y="3143880"/>
            <a:ext cx="7954200" cy="1164240"/>
          </a:xfrm>
          <a:prstGeom prst="rect">
            <a:avLst/>
          </a:prstGeom>
          <a:noFill/>
          <a:ln w="0">
            <a:noFill/>
          </a:ln>
        </p:spPr>
        <p:style>
          <a:lnRef idx="0"/>
          <a:fillRef idx="0"/>
          <a:effectRef idx="0"/>
          <a:fontRef idx="minor"/>
        </p:style>
        <p:txBody>
          <a:bodyPr lIns="0" rIns="0" tIns="0" bIns="0" anchor="t">
            <a:spAutoFit/>
          </a:bodyPr>
          <a:p>
            <a:pPr algn="ctr" defTabSz="914400">
              <a:lnSpc>
                <a:spcPts val="4584"/>
              </a:lnSpc>
            </a:pPr>
            <a:r>
              <a:rPr b="1" lang="es-ES" sz="4400" spc="-1" strike="noStrike">
                <a:solidFill>
                  <a:srgbClr val="eb5b5b"/>
                </a:solidFill>
                <a:latin typeface="Segoe UI"/>
              </a:rPr>
              <a:t>Seguridad en el proceso de desarrollo</a:t>
            </a:r>
            <a:endParaRPr b="0" lang="en-US" sz="4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MasterSp="0">
  <p:cSld>
    <p:spTree>
      <p:nvGrpSpPr>
        <p:cNvPr id="1" name=""/>
        <p:cNvGrpSpPr/>
        <p:nvPr/>
      </p:nvGrpSpPr>
      <p:grpSpPr>
        <a:xfrm>
          <a:off x="0" y="0"/>
          <a:ext cx="0" cy="0"/>
          <a:chOff x="0" y="0"/>
          <a:chExt cx="0" cy="0"/>
        </a:xfrm>
      </p:grpSpPr>
      <p:sp>
        <p:nvSpPr>
          <p:cNvPr id="79" name="object 3"/>
          <p:cNvSpPr/>
          <p:nvPr/>
        </p:nvSpPr>
        <p:spPr>
          <a:xfrm>
            <a:off x="3441240" y="637560"/>
            <a:ext cx="6388200" cy="423000"/>
          </a:xfrm>
          <a:prstGeom prst="rect">
            <a:avLst/>
          </a:prstGeom>
          <a:noFill/>
          <a:ln w="0">
            <a:noFill/>
          </a:ln>
        </p:spPr>
        <p:style>
          <a:lnRef idx="0"/>
          <a:fillRef idx="0"/>
          <a:effectRef idx="0"/>
          <a:fontRef idx="minor"/>
        </p:style>
        <p:txBody>
          <a:bodyPr lIns="0" rIns="0" tIns="0" bIns="0" anchor="t">
            <a:spAutoFit/>
          </a:bodyPr>
          <a:p>
            <a:pPr algn="ctr" defTabSz="914400">
              <a:lnSpc>
                <a:spcPts val="3334"/>
              </a:lnSpc>
            </a:pPr>
            <a:r>
              <a:rPr b="1" lang="es-ES" sz="3200" spc="-1" strike="noStrike">
                <a:solidFill>
                  <a:srgbClr val="363d58"/>
                </a:solidFill>
                <a:latin typeface="Segoe UI"/>
              </a:rPr>
              <a:t>Seguridad en el ciclo DEVOPS </a:t>
            </a:r>
            <a:endParaRPr b="0" lang="en-US" sz="3200" spc="-1" strike="noStrike">
              <a:solidFill>
                <a:srgbClr val="000000"/>
              </a:solidFill>
              <a:latin typeface="Arial"/>
            </a:endParaRPr>
          </a:p>
        </p:txBody>
      </p:sp>
      <p:pic>
        <p:nvPicPr>
          <p:cNvPr id="80" name="Imagen 18" descr=""/>
          <p:cNvPicPr/>
          <p:nvPr/>
        </p:nvPicPr>
        <p:blipFill>
          <a:blip r:embed="rId1"/>
          <a:stretch/>
        </p:blipFill>
        <p:spPr>
          <a:xfrm>
            <a:off x="2891160" y="2364120"/>
            <a:ext cx="6826320" cy="3867840"/>
          </a:xfrm>
          <a:prstGeom prst="rect">
            <a:avLst/>
          </a:prstGeom>
          <a:ln w="0">
            <a:noFill/>
          </a:ln>
        </p:spPr>
      </p:pic>
      <p:sp>
        <p:nvSpPr>
          <p:cNvPr id="81" name="Rectángulo: esquinas redondeadas 1"/>
          <p:cNvSpPr/>
          <p:nvPr/>
        </p:nvSpPr>
        <p:spPr>
          <a:xfrm>
            <a:off x="4608360" y="1630080"/>
            <a:ext cx="2026800" cy="913680"/>
          </a:xfrm>
          <a:prstGeom prst="roundRect">
            <a:avLst>
              <a:gd name="adj" fmla="val 16667"/>
            </a:avLst>
          </a:prstGeom>
          <a:solidFill>
            <a:schemeClr val="accent1"/>
          </a:solidFill>
          <a:ln w="12700">
            <a:solidFill>
              <a:srgbClr val="223852"/>
            </a:solidFill>
            <a:round/>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r>
              <a:rPr b="0" lang="es-ES" sz="1800" spc="-1" strike="noStrike">
                <a:solidFill>
                  <a:schemeClr val="lt1"/>
                </a:solidFill>
                <a:latin typeface="Calibri"/>
              </a:rPr>
              <a:t>Arquitectura Segura</a:t>
            </a:r>
            <a:endParaRPr b="0" lang="en-US" sz="1800" spc="-1" strike="noStrike">
              <a:solidFill>
                <a:srgbClr val="000000"/>
              </a:solidFill>
              <a:latin typeface="Arial"/>
            </a:endParaRPr>
          </a:p>
        </p:txBody>
      </p:sp>
      <p:sp>
        <p:nvSpPr>
          <p:cNvPr id="82" name="Rectángulo: esquinas redondeadas 3"/>
          <p:cNvSpPr/>
          <p:nvPr/>
        </p:nvSpPr>
        <p:spPr>
          <a:xfrm>
            <a:off x="2099160" y="1645560"/>
            <a:ext cx="2026800" cy="913680"/>
          </a:xfrm>
          <a:prstGeom prst="roundRect">
            <a:avLst>
              <a:gd name="adj" fmla="val 16667"/>
            </a:avLst>
          </a:prstGeom>
          <a:solidFill>
            <a:schemeClr val="accent1"/>
          </a:solidFill>
          <a:ln w="12700">
            <a:solidFill>
              <a:srgbClr val="223852"/>
            </a:solidFill>
            <a:round/>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r>
              <a:rPr b="0" lang="es-ES" sz="1800" spc="-1" strike="noStrike">
                <a:solidFill>
                  <a:schemeClr val="lt1"/>
                </a:solidFill>
                <a:latin typeface="Calibri"/>
              </a:rPr>
              <a:t>Desarrollo seguro</a:t>
            </a:r>
            <a:endParaRPr b="0" lang="en-US" sz="1800" spc="-1" strike="noStrike">
              <a:solidFill>
                <a:srgbClr val="000000"/>
              </a:solidFill>
              <a:latin typeface="Arial"/>
            </a:endParaRPr>
          </a:p>
          <a:p>
            <a:pPr algn="ctr" defTabSz="914400">
              <a:lnSpc>
                <a:spcPct val="100000"/>
              </a:lnSpc>
            </a:pPr>
            <a:r>
              <a:rPr b="0" lang="es-ES" sz="1800" spc="-1" strike="noStrike">
                <a:solidFill>
                  <a:schemeClr val="lt1"/>
                </a:solidFill>
                <a:latin typeface="Calibri"/>
              </a:rPr>
              <a:t>Buenas prácticas</a:t>
            </a:r>
            <a:endParaRPr b="0" lang="en-US" sz="1800" spc="-1" strike="noStrike">
              <a:solidFill>
                <a:srgbClr val="000000"/>
              </a:solidFill>
              <a:latin typeface="Arial"/>
            </a:endParaRPr>
          </a:p>
        </p:txBody>
      </p:sp>
      <p:sp>
        <p:nvSpPr>
          <p:cNvPr id="83" name="Rectángulo: esquinas redondeadas 4"/>
          <p:cNvSpPr/>
          <p:nvPr/>
        </p:nvSpPr>
        <p:spPr>
          <a:xfrm>
            <a:off x="649440" y="3083760"/>
            <a:ext cx="2026800" cy="913680"/>
          </a:xfrm>
          <a:prstGeom prst="roundRect">
            <a:avLst>
              <a:gd name="adj" fmla="val 16667"/>
            </a:avLst>
          </a:prstGeom>
          <a:solidFill>
            <a:schemeClr val="accent1"/>
          </a:solidFill>
          <a:ln w="12700">
            <a:solidFill>
              <a:srgbClr val="223852"/>
            </a:solidFill>
            <a:round/>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r>
              <a:rPr b="0" lang="es-ES" sz="1800" spc="-1" strike="noStrike">
                <a:solidFill>
                  <a:schemeClr val="lt1"/>
                </a:solidFill>
                <a:latin typeface="Calibri"/>
              </a:rPr>
              <a:t>Revisión de código</a:t>
            </a:r>
            <a:endParaRPr b="0" lang="en-US" sz="1800" spc="-1" strike="noStrike">
              <a:solidFill>
                <a:srgbClr val="000000"/>
              </a:solidFill>
              <a:latin typeface="Arial"/>
            </a:endParaRPr>
          </a:p>
          <a:p>
            <a:pPr algn="ctr" defTabSz="914400">
              <a:lnSpc>
                <a:spcPct val="100000"/>
              </a:lnSpc>
            </a:pPr>
            <a:r>
              <a:rPr b="0" lang="es-ES" sz="1800" spc="-1" strike="noStrike">
                <a:solidFill>
                  <a:schemeClr val="lt1"/>
                </a:solidFill>
                <a:latin typeface="Calibri"/>
              </a:rPr>
              <a:t>Lint</a:t>
            </a:r>
            <a:endParaRPr b="0" lang="en-US" sz="1800" spc="-1" strike="noStrike">
              <a:solidFill>
                <a:srgbClr val="000000"/>
              </a:solidFill>
              <a:latin typeface="Arial"/>
            </a:endParaRPr>
          </a:p>
        </p:txBody>
      </p:sp>
      <p:sp>
        <p:nvSpPr>
          <p:cNvPr id="84" name="Rectángulo: esquinas redondeadas 5"/>
          <p:cNvSpPr/>
          <p:nvPr/>
        </p:nvSpPr>
        <p:spPr>
          <a:xfrm>
            <a:off x="845280" y="5029920"/>
            <a:ext cx="2026800" cy="913680"/>
          </a:xfrm>
          <a:prstGeom prst="roundRect">
            <a:avLst>
              <a:gd name="adj" fmla="val 16667"/>
            </a:avLst>
          </a:prstGeom>
          <a:solidFill>
            <a:schemeClr val="accent1"/>
          </a:solidFill>
          <a:ln w="12700">
            <a:solidFill>
              <a:srgbClr val="223852"/>
            </a:solidFill>
            <a:round/>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r>
              <a:rPr b="0" lang="es-ES" sz="1800" spc="-1" strike="noStrike">
                <a:solidFill>
                  <a:schemeClr val="lt1"/>
                </a:solidFill>
                <a:latin typeface="Calibri"/>
              </a:rPr>
              <a:t>SAST</a:t>
            </a:r>
            <a:endParaRPr b="0" lang="en-US" sz="1800" spc="-1" strike="noStrike">
              <a:solidFill>
                <a:srgbClr val="000000"/>
              </a:solidFill>
              <a:latin typeface="Arial"/>
            </a:endParaRPr>
          </a:p>
        </p:txBody>
      </p:sp>
      <p:sp>
        <p:nvSpPr>
          <p:cNvPr id="85" name="Rectángulo: esquinas redondeadas 6"/>
          <p:cNvSpPr/>
          <p:nvPr/>
        </p:nvSpPr>
        <p:spPr>
          <a:xfrm>
            <a:off x="2839680" y="6240600"/>
            <a:ext cx="2026800" cy="913680"/>
          </a:xfrm>
          <a:prstGeom prst="roundRect">
            <a:avLst>
              <a:gd name="adj" fmla="val 16667"/>
            </a:avLst>
          </a:prstGeom>
          <a:solidFill>
            <a:schemeClr val="accent1"/>
          </a:solidFill>
          <a:ln w="12700">
            <a:solidFill>
              <a:srgbClr val="223852"/>
            </a:solidFill>
            <a:round/>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r>
              <a:rPr b="0" lang="es-ES" sz="1800" spc="-1" strike="noStrike">
                <a:solidFill>
                  <a:schemeClr val="lt1"/>
                </a:solidFill>
                <a:latin typeface="Calibri"/>
              </a:rPr>
              <a:t>Casos de abuso</a:t>
            </a:r>
            <a:endParaRPr b="0" lang="en-US" sz="1800" spc="-1" strike="noStrike">
              <a:solidFill>
                <a:srgbClr val="000000"/>
              </a:solidFill>
              <a:latin typeface="Arial"/>
            </a:endParaRPr>
          </a:p>
        </p:txBody>
      </p:sp>
      <p:sp>
        <p:nvSpPr>
          <p:cNvPr id="86" name="Rectángulo: esquinas redondeadas 7"/>
          <p:cNvSpPr/>
          <p:nvPr/>
        </p:nvSpPr>
        <p:spPr>
          <a:xfrm>
            <a:off x="5268960" y="6251040"/>
            <a:ext cx="2026800" cy="913680"/>
          </a:xfrm>
          <a:prstGeom prst="roundRect">
            <a:avLst>
              <a:gd name="adj" fmla="val 16667"/>
            </a:avLst>
          </a:prstGeom>
          <a:solidFill>
            <a:schemeClr val="accent1"/>
          </a:solidFill>
          <a:ln w="12700">
            <a:solidFill>
              <a:srgbClr val="223852"/>
            </a:solidFill>
            <a:round/>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r>
              <a:rPr b="0" lang="es-ES" sz="1800" spc="-1" strike="noStrike">
                <a:solidFill>
                  <a:schemeClr val="lt1"/>
                </a:solidFill>
                <a:latin typeface="Calibri"/>
              </a:rPr>
              <a:t>DAST / IAST</a:t>
            </a:r>
            <a:endParaRPr b="0" lang="en-US" sz="1800" spc="-1" strike="noStrike">
              <a:solidFill>
                <a:srgbClr val="000000"/>
              </a:solidFill>
              <a:latin typeface="Arial"/>
            </a:endParaRPr>
          </a:p>
        </p:txBody>
      </p:sp>
      <p:sp>
        <p:nvSpPr>
          <p:cNvPr id="87" name="Rectángulo: esquinas redondeadas 8"/>
          <p:cNvSpPr/>
          <p:nvPr/>
        </p:nvSpPr>
        <p:spPr>
          <a:xfrm>
            <a:off x="9496440" y="2559960"/>
            <a:ext cx="2026800" cy="913680"/>
          </a:xfrm>
          <a:prstGeom prst="roundRect">
            <a:avLst>
              <a:gd name="adj" fmla="val 16667"/>
            </a:avLst>
          </a:prstGeom>
          <a:solidFill>
            <a:schemeClr val="accent1"/>
          </a:solidFill>
          <a:ln w="12700">
            <a:solidFill>
              <a:srgbClr val="223852"/>
            </a:solidFill>
            <a:round/>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r>
              <a:rPr b="0" lang="es-ES" sz="1800" spc="-1" strike="noStrike">
                <a:solidFill>
                  <a:schemeClr val="lt1"/>
                </a:solidFill>
                <a:latin typeface="Calibri"/>
              </a:rPr>
              <a:t>Configuración segura</a:t>
            </a:r>
            <a:endParaRPr b="0" lang="en-US" sz="1800" spc="-1" strike="noStrike">
              <a:solidFill>
                <a:srgbClr val="000000"/>
              </a:solidFill>
              <a:latin typeface="Arial"/>
            </a:endParaRPr>
          </a:p>
        </p:txBody>
      </p:sp>
      <p:sp>
        <p:nvSpPr>
          <p:cNvPr id="88" name="Rectángulo: esquinas redondeadas 9"/>
          <p:cNvSpPr/>
          <p:nvPr/>
        </p:nvSpPr>
        <p:spPr>
          <a:xfrm>
            <a:off x="6995880" y="1649520"/>
            <a:ext cx="2026800" cy="913680"/>
          </a:xfrm>
          <a:prstGeom prst="roundRect">
            <a:avLst>
              <a:gd name="adj" fmla="val 16667"/>
            </a:avLst>
          </a:prstGeom>
          <a:solidFill>
            <a:schemeClr val="accent1"/>
          </a:solidFill>
          <a:ln w="12700">
            <a:solidFill>
              <a:srgbClr val="223852"/>
            </a:solidFill>
            <a:round/>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r>
              <a:rPr b="0" lang="es-ES" sz="1800" spc="-1" strike="noStrike">
                <a:solidFill>
                  <a:schemeClr val="lt1"/>
                </a:solidFill>
                <a:latin typeface="Calibri"/>
              </a:rPr>
              <a:t>Análisis librerías</a:t>
            </a:r>
            <a:endParaRPr b="0" lang="en-US" sz="1800" spc="-1" strike="noStrike">
              <a:solidFill>
                <a:srgbClr val="000000"/>
              </a:solidFill>
              <a:latin typeface="Arial"/>
            </a:endParaRPr>
          </a:p>
          <a:p>
            <a:pPr algn="ctr" defTabSz="914400">
              <a:lnSpc>
                <a:spcPct val="100000"/>
              </a:lnSpc>
            </a:pPr>
            <a:r>
              <a:rPr b="0" lang="es-ES" sz="1800" spc="-1" strike="noStrike">
                <a:solidFill>
                  <a:schemeClr val="lt1"/>
                </a:solidFill>
                <a:latin typeface="Calibri"/>
              </a:rPr>
              <a:t>Análisis imágenes</a:t>
            </a:r>
            <a:endParaRPr b="0" lang="en-US" sz="1800" spc="-1" strike="noStrike">
              <a:solidFill>
                <a:srgbClr val="000000"/>
              </a:solidFill>
              <a:latin typeface="Arial"/>
            </a:endParaRPr>
          </a:p>
        </p:txBody>
      </p:sp>
      <p:cxnSp>
        <p:nvCxnSpPr>
          <p:cNvPr id="89" name="Conector recto 11"/>
          <p:cNvCxnSpPr>
            <a:stCxn id="87" idx="1"/>
          </p:cNvCxnSpPr>
          <p:nvPr/>
        </p:nvCxnSpPr>
        <p:spPr>
          <a:xfrm flipH="1">
            <a:off x="8507880" y="3016800"/>
            <a:ext cx="989280" cy="357480"/>
          </a:xfrm>
          <a:prstGeom prst="straightConnector1">
            <a:avLst/>
          </a:prstGeom>
          <a:ln w="19050">
            <a:solidFill>
              <a:srgbClr val="4a7ebb"/>
            </a:solidFill>
            <a:round/>
          </a:ln>
        </p:spPr>
      </p:cxnSp>
      <p:cxnSp>
        <p:nvCxnSpPr>
          <p:cNvPr id="90" name="Conector recto 14"/>
          <p:cNvCxnSpPr>
            <a:stCxn id="88" idx="2"/>
          </p:cNvCxnSpPr>
          <p:nvPr/>
        </p:nvCxnSpPr>
        <p:spPr>
          <a:xfrm flipH="1">
            <a:off x="6635520" y="2563560"/>
            <a:ext cx="1374480" cy="1458720"/>
          </a:xfrm>
          <a:prstGeom prst="straightConnector1">
            <a:avLst/>
          </a:prstGeom>
          <a:ln w="19050">
            <a:solidFill>
              <a:srgbClr val="4a7ebb"/>
            </a:solidFill>
            <a:round/>
          </a:ln>
        </p:spPr>
      </p:cxnSp>
      <p:cxnSp>
        <p:nvCxnSpPr>
          <p:cNvPr id="91" name="Conector recto 16"/>
          <p:cNvCxnSpPr/>
          <p:nvPr/>
        </p:nvCxnSpPr>
        <p:spPr>
          <a:xfrm flipH="1" flipV="1">
            <a:off x="5290920" y="5461920"/>
            <a:ext cx="697320" cy="1008720"/>
          </a:xfrm>
          <a:prstGeom prst="straightConnector1">
            <a:avLst/>
          </a:prstGeom>
          <a:ln w="19050">
            <a:solidFill>
              <a:srgbClr val="4a7ebb"/>
            </a:solidFill>
            <a:round/>
          </a:ln>
        </p:spPr>
      </p:cxnSp>
      <p:cxnSp>
        <p:nvCxnSpPr>
          <p:cNvPr id="92" name="Conector recto 19"/>
          <p:cNvCxnSpPr/>
          <p:nvPr/>
        </p:nvCxnSpPr>
        <p:spPr>
          <a:xfrm flipV="1">
            <a:off x="3971160" y="5461920"/>
            <a:ext cx="432720" cy="771480"/>
          </a:xfrm>
          <a:prstGeom prst="straightConnector1">
            <a:avLst/>
          </a:prstGeom>
          <a:ln w="19050">
            <a:solidFill>
              <a:srgbClr val="4a7ebb"/>
            </a:solidFill>
            <a:round/>
          </a:ln>
        </p:spPr>
      </p:cxnSp>
      <p:cxnSp>
        <p:nvCxnSpPr>
          <p:cNvPr id="93" name="Conector recto 22"/>
          <p:cNvCxnSpPr>
            <a:stCxn id="84" idx="3"/>
          </p:cNvCxnSpPr>
          <p:nvPr/>
        </p:nvCxnSpPr>
        <p:spPr>
          <a:xfrm flipV="1">
            <a:off x="2872440" y="5029920"/>
            <a:ext cx="739440" cy="457560"/>
          </a:xfrm>
          <a:prstGeom prst="straightConnector1">
            <a:avLst/>
          </a:prstGeom>
          <a:ln w="0">
            <a:solidFill>
              <a:srgbClr val="000000"/>
            </a:solidFill>
          </a:ln>
        </p:spPr>
      </p:cxnSp>
      <p:cxnSp>
        <p:nvCxnSpPr>
          <p:cNvPr id="94" name="Conector recto 24"/>
          <p:cNvCxnSpPr>
            <a:stCxn id="83" idx="3"/>
          </p:cNvCxnSpPr>
          <p:nvPr/>
        </p:nvCxnSpPr>
        <p:spPr>
          <a:xfrm flipV="1">
            <a:off x="2676600" y="3530520"/>
            <a:ext cx="1140120" cy="10800"/>
          </a:xfrm>
          <a:prstGeom prst="straightConnector1">
            <a:avLst/>
          </a:prstGeom>
          <a:ln w="19050">
            <a:solidFill>
              <a:srgbClr val="4a7ebb"/>
            </a:solidFill>
            <a:round/>
          </a:ln>
        </p:spPr>
      </p:cxnSp>
      <p:cxnSp>
        <p:nvCxnSpPr>
          <p:cNvPr id="95" name="Conector recto 26"/>
          <p:cNvCxnSpPr>
            <a:stCxn id="82" idx="2"/>
          </p:cNvCxnSpPr>
          <p:nvPr/>
        </p:nvCxnSpPr>
        <p:spPr>
          <a:xfrm>
            <a:off x="3112560" y="2559600"/>
            <a:ext cx="859320" cy="814680"/>
          </a:xfrm>
          <a:prstGeom prst="straightConnector1">
            <a:avLst/>
          </a:prstGeom>
          <a:ln w="19050">
            <a:solidFill>
              <a:srgbClr val="4a7ebb"/>
            </a:solidFill>
            <a:round/>
          </a:ln>
        </p:spPr>
      </p:cxnSp>
      <p:cxnSp>
        <p:nvCxnSpPr>
          <p:cNvPr id="96" name="Conector recto 28"/>
          <p:cNvCxnSpPr/>
          <p:nvPr/>
        </p:nvCxnSpPr>
        <p:spPr>
          <a:xfrm>
            <a:off x="5621760" y="2559960"/>
            <a:ext cx="294480" cy="1174320"/>
          </a:xfrm>
          <a:prstGeom prst="straightConnector1">
            <a:avLst/>
          </a:prstGeom>
          <a:ln w="19050">
            <a:solidFill>
              <a:srgbClr val="4a7ebb"/>
            </a:solidFill>
            <a:round/>
          </a:ln>
        </p:spPr>
      </p:cxnSp>
      <p:sp>
        <p:nvSpPr>
          <p:cNvPr id="97" name="Rectángulo: esquinas redondeadas 29"/>
          <p:cNvSpPr/>
          <p:nvPr/>
        </p:nvSpPr>
        <p:spPr>
          <a:xfrm>
            <a:off x="7690680" y="6251040"/>
            <a:ext cx="2026800" cy="913680"/>
          </a:xfrm>
          <a:prstGeom prst="roundRect">
            <a:avLst>
              <a:gd name="adj" fmla="val 16667"/>
            </a:avLst>
          </a:prstGeom>
          <a:solidFill>
            <a:schemeClr val="accent1"/>
          </a:solidFill>
          <a:ln w="12700">
            <a:solidFill>
              <a:srgbClr val="223852"/>
            </a:solidFill>
            <a:round/>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r>
              <a:rPr b="0" lang="es-ES" sz="1800" spc="-1" strike="noStrike">
                <a:solidFill>
                  <a:schemeClr val="lt1"/>
                </a:solidFill>
                <a:latin typeface="Calibri"/>
              </a:rPr>
              <a:t>PENTESTING</a:t>
            </a:r>
            <a:endParaRPr b="0" lang="en-US" sz="1800" spc="-1" strike="noStrike">
              <a:solidFill>
                <a:srgbClr val="000000"/>
              </a:solidFill>
              <a:latin typeface="Arial"/>
            </a:endParaRPr>
          </a:p>
        </p:txBody>
      </p:sp>
      <p:cxnSp>
        <p:nvCxnSpPr>
          <p:cNvPr id="98" name="Conector recto 31"/>
          <p:cNvCxnSpPr/>
          <p:nvPr/>
        </p:nvCxnSpPr>
        <p:spPr>
          <a:xfrm flipH="1" flipV="1">
            <a:off x="5768640" y="4923000"/>
            <a:ext cx="2320560" cy="1368720"/>
          </a:xfrm>
          <a:prstGeom prst="straightConnector1">
            <a:avLst/>
          </a:prstGeom>
          <a:ln w="19050">
            <a:solidFill>
              <a:srgbClr val="4a7ebb"/>
            </a:solidFill>
            <a:round/>
          </a:ln>
        </p:spPr>
      </p:cxn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MasterSp="0">
  <p:cSld>
    <p:spTree>
      <p:nvGrpSpPr>
        <p:cNvPr id="1" name=""/>
        <p:cNvGrpSpPr/>
        <p:nvPr/>
      </p:nvGrpSpPr>
      <p:grpSpPr>
        <a:xfrm>
          <a:off x="0" y="0"/>
          <a:ext cx="0" cy="0"/>
          <a:chOff x="0" y="0"/>
          <a:chExt cx="0" cy="0"/>
        </a:xfrm>
      </p:grpSpPr>
      <p:sp>
        <p:nvSpPr>
          <p:cNvPr id="99" name="object 3"/>
          <p:cNvSpPr/>
          <p:nvPr/>
        </p:nvSpPr>
        <p:spPr>
          <a:xfrm>
            <a:off x="1919160" y="565560"/>
            <a:ext cx="9432360" cy="423000"/>
          </a:xfrm>
          <a:prstGeom prst="rect">
            <a:avLst/>
          </a:prstGeom>
          <a:noFill/>
          <a:ln w="0">
            <a:noFill/>
          </a:ln>
        </p:spPr>
        <p:style>
          <a:lnRef idx="0"/>
          <a:fillRef idx="0"/>
          <a:effectRef idx="0"/>
          <a:fontRef idx="minor"/>
        </p:style>
        <p:txBody>
          <a:bodyPr lIns="0" rIns="0" tIns="0" bIns="0" anchor="t">
            <a:spAutoFit/>
          </a:bodyPr>
          <a:p>
            <a:pPr algn="ctr" defTabSz="914400">
              <a:lnSpc>
                <a:spcPts val="3334"/>
              </a:lnSpc>
            </a:pPr>
            <a:r>
              <a:rPr b="1" lang="es-ES" sz="3200" spc="-1" strike="noStrike">
                <a:solidFill>
                  <a:srgbClr val="373d58"/>
                </a:solidFill>
                <a:latin typeface="Segoe UI"/>
              </a:rPr>
              <a:t>Visión de OWSAP</a:t>
            </a:r>
            <a:endParaRPr b="0" lang="en-US" sz="3200" spc="-1" strike="noStrike">
              <a:solidFill>
                <a:srgbClr val="000000"/>
              </a:solidFill>
              <a:latin typeface="Arial"/>
            </a:endParaRPr>
          </a:p>
        </p:txBody>
      </p:sp>
      <p:sp>
        <p:nvSpPr>
          <p:cNvPr id="100" name="object 4"/>
          <p:cNvSpPr/>
          <p:nvPr/>
        </p:nvSpPr>
        <p:spPr>
          <a:xfrm>
            <a:off x="12557160" y="7159680"/>
            <a:ext cx="273240" cy="138960"/>
          </a:xfrm>
          <a:prstGeom prst="rect">
            <a:avLst/>
          </a:prstGeom>
          <a:noFill/>
          <a:ln w="0">
            <a:noFill/>
          </a:ln>
        </p:spPr>
        <p:style>
          <a:lnRef idx="0"/>
          <a:fillRef idx="0"/>
          <a:effectRef idx="0"/>
          <a:fontRef idx="minor"/>
        </p:style>
        <p:txBody>
          <a:bodyPr lIns="0" rIns="0" tIns="0" bIns="0" anchor="t">
            <a:spAutoFit/>
          </a:bodyPr>
          <a:p>
            <a:pPr defTabSz="914400">
              <a:lnSpc>
                <a:spcPts val="1094"/>
              </a:lnSpc>
            </a:pPr>
            <a:r>
              <a:rPr b="0" lang="es-ES" sz="1050" spc="-1" strike="noStrike">
                <a:solidFill>
                  <a:srgbClr val="363d58"/>
                </a:solidFill>
                <a:latin typeface="Cambria"/>
              </a:rPr>
              <a:t>9</a:t>
            </a:r>
            <a:endParaRPr b="0" lang="en-US" sz="1050" spc="-1" strike="noStrike">
              <a:solidFill>
                <a:srgbClr val="000000"/>
              </a:solidFill>
              <a:latin typeface="Arial"/>
            </a:endParaRPr>
          </a:p>
        </p:txBody>
      </p:sp>
      <p:sp>
        <p:nvSpPr>
          <p:cNvPr id="101" name="CuadroTexto 7"/>
          <p:cNvSpPr/>
          <p:nvPr/>
        </p:nvSpPr>
        <p:spPr>
          <a:xfrm>
            <a:off x="3317400" y="1244520"/>
            <a:ext cx="6636240" cy="91260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0" lang="es-ES" sz="1800" spc="-1" strike="noStrike">
                <a:solidFill>
                  <a:schemeClr val="dk1"/>
                </a:solidFill>
                <a:latin typeface="Calibri"/>
              </a:rPr>
              <a:t>Todos somos responsables de la seguridad</a:t>
            </a:r>
            <a:endParaRPr b="0" lang="en-US" sz="1800" spc="-1" strike="noStrike">
              <a:solidFill>
                <a:srgbClr val="000000"/>
              </a:solidFill>
              <a:latin typeface="Arial"/>
            </a:endParaRPr>
          </a:p>
          <a:p>
            <a:pPr algn="ctr" defTabSz="914400">
              <a:lnSpc>
                <a:spcPct val="100000"/>
              </a:lnSpc>
            </a:pPr>
            <a:endParaRPr b="0" lang="en-US" sz="1800" spc="-1" strike="noStrike">
              <a:solidFill>
                <a:srgbClr val="000000"/>
              </a:solidFill>
              <a:latin typeface="Arial"/>
            </a:endParaRPr>
          </a:p>
          <a:p>
            <a:pPr defTabSz="914400">
              <a:lnSpc>
                <a:spcPct val="100000"/>
              </a:lnSpc>
            </a:pPr>
            <a:endParaRPr b="0" lang="en-US" sz="1800" spc="-1" strike="noStrike">
              <a:solidFill>
                <a:srgbClr val="000000"/>
              </a:solidFill>
              <a:latin typeface="Arial"/>
            </a:endParaRPr>
          </a:p>
        </p:txBody>
      </p:sp>
      <p:sp>
        <p:nvSpPr>
          <p:cNvPr id="102" name="AutoShape 8"/>
          <p:cNvSpPr/>
          <p:nvPr/>
        </p:nvSpPr>
        <p:spPr>
          <a:xfrm>
            <a:off x="6635880" y="3733920"/>
            <a:ext cx="304200" cy="304200"/>
          </a:xfrm>
          <a:prstGeom prst="rect">
            <a:avLst/>
          </a:prstGeom>
          <a:noFill/>
          <a:ln w="0">
            <a:noFill/>
          </a:ln>
        </p:spPr>
        <p:style>
          <a:lnRef idx="0"/>
          <a:fillRef idx="0"/>
          <a:effectRef idx="0"/>
          <a:fontRef idx="minor"/>
        </p:style>
        <p:txBody>
          <a:bodyPr numCol="1" spcCol="0" lIns="90000" rIns="90000" tIns="45000" bIns="45000" anchor="t">
            <a:noAutofit/>
          </a:bodyPr>
          <a:p>
            <a:pPr defTabSz="914400">
              <a:lnSpc>
                <a:spcPct val="100000"/>
              </a:lnSpc>
            </a:pPr>
            <a:endParaRPr b="0" lang="es-ES" sz="1800" spc="-1" strike="noStrike">
              <a:solidFill>
                <a:schemeClr val="dk1"/>
              </a:solidFill>
              <a:latin typeface="Calibri"/>
            </a:endParaRPr>
          </a:p>
        </p:txBody>
      </p:sp>
      <p:pic>
        <p:nvPicPr>
          <p:cNvPr id="103" name="Imagen 11" descr=""/>
          <p:cNvPicPr/>
          <p:nvPr/>
        </p:nvPicPr>
        <p:blipFill>
          <a:blip r:embed="rId1"/>
          <a:stretch/>
        </p:blipFill>
        <p:spPr>
          <a:xfrm>
            <a:off x="6922800" y="3733920"/>
            <a:ext cx="5953320" cy="3219120"/>
          </a:xfrm>
          <a:prstGeom prst="rect">
            <a:avLst/>
          </a:prstGeom>
          <a:ln w="0">
            <a:noFill/>
          </a:ln>
        </p:spPr>
      </p:pic>
      <p:pic>
        <p:nvPicPr>
          <p:cNvPr id="104" name="Imagen 13" descr=""/>
          <p:cNvPicPr/>
          <p:nvPr/>
        </p:nvPicPr>
        <p:blipFill>
          <a:blip r:embed="rId2"/>
          <a:stretch/>
        </p:blipFill>
        <p:spPr>
          <a:xfrm>
            <a:off x="321120" y="2167920"/>
            <a:ext cx="5991480" cy="3533400"/>
          </a:xfrm>
          <a:prstGeom prst="rect">
            <a:avLst/>
          </a:prstGeom>
          <a:ln w="0">
            <a:noFill/>
          </a:ln>
        </p:spPr>
      </p:pic>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MasterSp="0">
  <p:cSld>
    <p:spTree>
      <p:nvGrpSpPr>
        <p:cNvPr id="1" name=""/>
        <p:cNvGrpSpPr/>
        <p:nvPr/>
      </p:nvGrpSpPr>
      <p:grpSpPr>
        <a:xfrm>
          <a:off x="0" y="0"/>
          <a:ext cx="0" cy="0"/>
          <a:chOff x="0" y="0"/>
          <a:chExt cx="0" cy="0"/>
        </a:xfrm>
      </p:grpSpPr>
      <p:sp>
        <p:nvSpPr>
          <p:cNvPr id="105" name="object 3"/>
          <p:cNvSpPr/>
          <p:nvPr/>
        </p:nvSpPr>
        <p:spPr>
          <a:xfrm>
            <a:off x="1919160" y="565560"/>
            <a:ext cx="9432360" cy="423000"/>
          </a:xfrm>
          <a:prstGeom prst="rect">
            <a:avLst/>
          </a:prstGeom>
          <a:noFill/>
          <a:ln w="0">
            <a:noFill/>
          </a:ln>
        </p:spPr>
        <p:style>
          <a:lnRef idx="0"/>
          <a:fillRef idx="0"/>
          <a:effectRef idx="0"/>
          <a:fontRef idx="minor"/>
        </p:style>
        <p:txBody>
          <a:bodyPr lIns="0" rIns="0" tIns="0" bIns="0" anchor="t">
            <a:spAutoFit/>
          </a:bodyPr>
          <a:p>
            <a:pPr algn="ctr" defTabSz="914400">
              <a:lnSpc>
                <a:spcPts val="3334"/>
              </a:lnSpc>
            </a:pPr>
            <a:r>
              <a:rPr b="1" lang="es-ES" sz="3200" spc="-1" strike="noStrike">
                <a:solidFill>
                  <a:srgbClr val="373d58"/>
                </a:solidFill>
                <a:latin typeface="Segoe UI"/>
              </a:rPr>
              <a:t>Clean Code</a:t>
            </a:r>
            <a:endParaRPr b="0" lang="en-US" sz="3200" spc="-1" strike="noStrike">
              <a:solidFill>
                <a:srgbClr val="000000"/>
              </a:solidFill>
              <a:latin typeface="Arial"/>
            </a:endParaRPr>
          </a:p>
        </p:txBody>
      </p:sp>
      <p:sp>
        <p:nvSpPr>
          <p:cNvPr id="106" name="CuadroTexto 7"/>
          <p:cNvSpPr/>
          <p:nvPr/>
        </p:nvSpPr>
        <p:spPr>
          <a:xfrm>
            <a:off x="299160" y="1125360"/>
            <a:ext cx="6636240" cy="1461240"/>
          </a:xfrm>
          <a:prstGeom prst="rect">
            <a:avLst/>
          </a:prstGeom>
          <a:noFill/>
          <a:ln w="0">
            <a:noFill/>
          </a:ln>
        </p:spPr>
        <p:style>
          <a:lnRef idx="0"/>
          <a:fillRef idx="0"/>
          <a:effectRef idx="0"/>
          <a:fontRef idx="minor"/>
        </p:style>
        <p:txBody>
          <a:bodyPr lIns="90000" rIns="90000" tIns="45000" bIns="45000" anchor="t">
            <a:spAutoFit/>
          </a:bodyPr>
          <a:p>
            <a:pPr marL="285840" indent="-285840" defTabSz="914400">
              <a:lnSpc>
                <a:spcPct val="100000"/>
              </a:lnSpc>
              <a:buClr>
                <a:srgbClr val="000000"/>
              </a:buClr>
              <a:buFont typeface="Arial"/>
              <a:buChar char="•"/>
            </a:pPr>
            <a:r>
              <a:rPr b="0" lang="es-ES" sz="1800" spc="-1" strike="noStrike">
                <a:solidFill>
                  <a:schemeClr val="dk1"/>
                </a:solidFill>
                <a:latin typeface="MQIMGD+ArialMT"/>
              </a:rPr>
              <a:t>KISS: lo más sencillo posible</a:t>
            </a:r>
            <a:endParaRPr b="0" lang="en-US" sz="1800" spc="-1" strike="noStrike">
              <a:solidFill>
                <a:srgbClr val="000000"/>
              </a:solidFill>
              <a:latin typeface="Arial"/>
            </a:endParaRPr>
          </a:p>
          <a:p>
            <a:pPr marL="285840" indent="-285840" defTabSz="914400">
              <a:lnSpc>
                <a:spcPct val="100000"/>
              </a:lnSpc>
              <a:buClr>
                <a:srgbClr val="000000"/>
              </a:buClr>
              <a:buFont typeface="Arial"/>
              <a:buChar char="•"/>
            </a:pPr>
            <a:r>
              <a:rPr b="0" lang="es-ES" sz="1800" spc="-1" strike="noStrike">
                <a:solidFill>
                  <a:schemeClr val="dk1"/>
                </a:solidFill>
                <a:latin typeface="MQIMGD+ArialMT"/>
              </a:rPr>
              <a:t>DRY: Evitar repetir sin motivo</a:t>
            </a:r>
            <a:endParaRPr b="0" lang="en-US" sz="1800" spc="-1" strike="noStrike">
              <a:solidFill>
                <a:srgbClr val="000000"/>
              </a:solidFill>
              <a:latin typeface="Arial"/>
            </a:endParaRPr>
          </a:p>
          <a:p>
            <a:pPr marL="285840" indent="-285840" defTabSz="914400">
              <a:lnSpc>
                <a:spcPct val="100000"/>
              </a:lnSpc>
              <a:buClr>
                <a:srgbClr val="000000"/>
              </a:buClr>
              <a:buFont typeface="Arial"/>
              <a:buChar char="•"/>
            </a:pPr>
            <a:r>
              <a:rPr b="0" lang="es-ES" sz="1800" spc="-1" strike="noStrike">
                <a:solidFill>
                  <a:schemeClr val="dk1"/>
                </a:solidFill>
                <a:latin typeface="MQIMGD+ArialMT"/>
              </a:rPr>
              <a:t>AGNI: Eliminar lo que no sea necesario</a:t>
            </a:r>
            <a:endParaRPr b="0" lang="en-US" sz="1800" spc="-1" strike="noStrike">
              <a:solidFill>
                <a:srgbClr val="000000"/>
              </a:solidFill>
              <a:latin typeface="Arial"/>
            </a:endParaRPr>
          </a:p>
          <a:p>
            <a:pPr marL="285840" indent="-285840" defTabSz="914400">
              <a:lnSpc>
                <a:spcPct val="100000"/>
              </a:lnSpc>
              <a:buClr>
                <a:srgbClr val="000000"/>
              </a:buClr>
              <a:buFont typeface="Arial"/>
              <a:buChar char="•"/>
            </a:pPr>
            <a:r>
              <a:rPr b="0" lang="es-ES" sz="1800" spc="-1" strike="noStrike">
                <a:solidFill>
                  <a:schemeClr val="dk1"/>
                </a:solidFill>
                <a:latin typeface="MQIMGD+ArialMT"/>
              </a:rPr>
              <a:t>Legible: Antes que conciso</a:t>
            </a:r>
            <a:endParaRPr b="0" lang="en-US" sz="1800" spc="-1" strike="noStrike">
              <a:solidFill>
                <a:srgbClr val="000000"/>
              </a:solidFill>
              <a:latin typeface="Arial"/>
            </a:endParaRPr>
          </a:p>
          <a:p>
            <a:pPr defTabSz="914400">
              <a:lnSpc>
                <a:spcPct val="100000"/>
              </a:lnSpc>
            </a:pPr>
            <a:endParaRPr b="0" lang="en-US" sz="1800" spc="-1" strike="noStrike">
              <a:solidFill>
                <a:srgbClr val="000000"/>
              </a:solidFill>
              <a:latin typeface="Arial"/>
            </a:endParaRPr>
          </a:p>
        </p:txBody>
      </p:sp>
      <p:sp>
        <p:nvSpPr>
          <p:cNvPr id="107" name="AutoShape 8"/>
          <p:cNvSpPr/>
          <p:nvPr/>
        </p:nvSpPr>
        <p:spPr>
          <a:xfrm>
            <a:off x="6635880" y="3733920"/>
            <a:ext cx="304200" cy="304200"/>
          </a:xfrm>
          <a:prstGeom prst="rect">
            <a:avLst/>
          </a:prstGeom>
          <a:noFill/>
          <a:ln w="0">
            <a:noFill/>
          </a:ln>
        </p:spPr>
        <p:style>
          <a:lnRef idx="0"/>
          <a:fillRef idx="0"/>
          <a:effectRef idx="0"/>
          <a:fontRef idx="minor"/>
        </p:style>
        <p:txBody>
          <a:bodyPr numCol="1" spcCol="0" lIns="90000" rIns="90000" tIns="45000" bIns="45000" anchor="t">
            <a:noAutofit/>
          </a:bodyPr>
          <a:p>
            <a:pPr defTabSz="914400">
              <a:lnSpc>
                <a:spcPct val="100000"/>
              </a:lnSpc>
            </a:pPr>
            <a:endParaRPr b="0" lang="es-ES" sz="1800" spc="-1" strike="noStrike">
              <a:solidFill>
                <a:schemeClr val="dk1"/>
              </a:solidFill>
              <a:latin typeface="Calibri"/>
            </a:endParaRPr>
          </a:p>
        </p:txBody>
      </p:sp>
      <p:pic>
        <p:nvPicPr>
          <p:cNvPr id="108" name="Imagen 6" descr="Imagen que contiene monitor, tabla, computadora, teléfono&#10;&#10;Descripción generada automáticamente"/>
          <p:cNvPicPr/>
          <p:nvPr/>
        </p:nvPicPr>
        <p:blipFill>
          <a:blip r:embed="rId1"/>
          <a:stretch/>
        </p:blipFill>
        <p:spPr>
          <a:xfrm>
            <a:off x="7432200" y="1116000"/>
            <a:ext cx="5539680" cy="5539680"/>
          </a:xfrm>
          <a:prstGeom prst="rect">
            <a:avLst/>
          </a:prstGeom>
          <a:ln w="0">
            <a:noFill/>
          </a:ln>
        </p:spPr>
      </p:pic>
      <p:pic>
        <p:nvPicPr>
          <p:cNvPr id="109" name="Imagen 9" descr=""/>
          <p:cNvPicPr/>
          <p:nvPr/>
        </p:nvPicPr>
        <p:blipFill>
          <a:blip r:embed="rId2"/>
          <a:stretch/>
        </p:blipFill>
        <p:spPr>
          <a:xfrm>
            <a:off x="428760" y="2417040"/>
            <a:ext cx="5918400" cy="4949280"/>
          </a:xfrm>
          <a:prstGeom prst="rect">
            <a:avLst/>
          </a:prstGeom>
          <a:ln w="0">
            <a:noFill/>
          </a:ln>
        </p:spPr>
      </p:pic>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MasterSp="0">
  <p:cSld>
    <p:spTree>
      <p:nvGrpSpPr>
        <p:cNvPr id="1" name=""/>
        <p:cNvGrpSpPr/>
        <p:nvPr/>
      </p:nvGrpSpPr>
      <p:grpSpPr>
        <a:xfrm>
          <a:off x="0" y="0"/>
          <a:ext cx="0" cy="0"/>
          <a:chOff x="0" y="0"/>
          <a:chExt cx="0" cy="0"/>
        </a:xfrm>
      </p:grpSpPr>
      <p:sp>
        <p:nvSpPr>
          <p:cNvPr id="17" name="object 1"/>
          <p:cNvSpPr/>
          <p:nvPr/>
        </p:nvSpPr>
        <p:spPr>
          <a:xfrm>
            <a:off x="0" y="0"/>
            <a:ext cx="13270680" cy="7466760"/>
          </a:xfrm>
          <a:prstGeom prst="rect">
            <a:avLst/>
          </a:prstGeom>
          <a:blipFill rotWithShape="0">
            <a:blip r:embed="rId1"/>
            <a:srcRect/>
            <a:stretch/>
          </a:blipFill>
          <a:ln w="0">
            <a:noFill/>
          </a:ln>
        </p:spPr>
        <p:style>
          <a:lnRef idx="0"/>
          <a:fillRef idx="0"/>
          <a:effectRef idx="0"/>
          <a:fontRef idx="minor"/>
        </p:style>
        <p:txBody>
          <a:bodyPr lIns="0" rIns="0" tIns="0" bIns="0" anchor="t">
            <a:spAutoFit/>
          </a:bodyPr>
          <a:p>
            <a:pPr defTabSz="914400">
              <a:lnSpc>
                <a:spcPct val="100000"/>
              </a:lnSpc>
            </a:pPr>
            <a:endParaRPr b="0" lang="es-ES" sz="1800" spc="-1" strike="noStrike">
              <a:solidFill>
                <a:schemeClr val="dk1"/>
              </a:solidFill>
              <a:latin typeface="Calibri"/>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MasterSp="0">
  <p:cSld>
    <p:spTree>
      <p:nvGrpSpPr>
        <p:cNvPr id="1" name=""/>
        <p:cNvGrpSpPr/>
        <p:nvPr/>
      </p:nvGrpSpPr>
      <p:grpSpPr>
        <a:xfrm>
          <a:off x="0" y="0"/>
          <a:ext cx="0" cy="0"/>
          <a:chOff x="0" y="0"/>
          <a:chExt cx="0" cy="0"/>
        </a:xfrm>
      </p:grpSpPr>
      <p:sp>
        <p:nvSpPr>
          <p:cNvPr id="110" name="object 3"/>
          <p:cNvSpPr/>
          <p:nvPr/>
        </p:nvSpPr>
        <p:spPr>
          <a:xfrm>
            <a:off x="1919160" y="565560"/>
            <a:ext cx="9432360" cy="423000"/>
          </a:xfrm>
          <a:prstGeom prst="rect">
            <a:avLst/>
          </a:prstGeom>
          <a:noFill/>
          <a:ln w="0">
            <a:noFill/>
          </a:ln>
        </p:spPr>
        <p:style>
          <a:lnRef idx="0"/>
          <a:fillRef idx="0"/>
          <a:effectRef idx="0"/>
          <a:fontRef idx="minor"/>
        </p:style>
        <p:txBody>
          <a:bodyPr lIns="0" rIns="0" tIns="0" bIns="0" anchor="t">
            <a:spAutoFit/>
          </a:bodyPr>
          <a:p>
            <a:pPr algn="ctr" defTabSz="914400">
              <a:lnSpc>
                <a:spcPts val="3334"/>
              </a:lnSpc>
            </a:pPr>
            <a:r>
              <a:rPr b="1" lang="es-ES" sz="3200" spc="-1" strike="noStrike">
                <a:solidFill>
                  <a:srgbClr val="373d58"/>
                </a:solidFill>
                <a:latin typeface="Segoe UI"/>
              </a:rPr>
              <a:t>Secure based Architecture</a:t>
            </a:r>
            <a:endParaRPr b="0" lang="en-US" sz="3200" spc="-1" strike="noStrike">
              <a:solidFill>
                <a:srgbClr val="000000"/>
              </a:solidFill>
              <a:latin typeface="Arial"/>
            </a:endParaRPr>
          </a:p>
        </p:txBody>
      </p:sp>
      <p:sp>
        <p:nvSpPr>
          <p:cNvPr id="111" name="CuadroTexto 7"/>
          <p:cNvSpPr/>
          <p:nvPr/>
        </p:nvSpPr>
        <p:spPr>
          <a:xfrm>
            <a:off x="299160" y="1285560"/>
            <a:ext cx="6636240" cy="1735560"/>
          </a:xfrm>
          <a:prstGeom prst="rect">
            <a:avLst/>
          </a:prstGeom>
          <a:noFill/>
          <a:ln w="0">
            <a:noFill/>
          </a:ln>
        </p:spPr>
        <p:style>
          <a:lnRef idx="0"/>
          <a:fillRef idx="0"/>
          <a:effectRef idx="0"/>
          <a:fontRef idx="minor"/>
        </p:style>
        <p:txBody>
          <a:bodyPr lIns="90000" rIns="90000" tIns="45000" bIns="45000" anchor="t">
            <a:spAutoFit/>
          </a:bodyPr>
          <a:p>
            <a:pPr marL="285840" indent="-285840" defTabSz="914400">
              <a:lnSpc>
                <a:spcPct val="100000"/>
              </a:lnSpc>
              <a:buClr>
                <a:srgbClr val="000000"/>
              </a:buClr>
              <a:buFont typeface="Arial"/>
              <a:buChar char="•"/>
            </a:pPr>
            <a:r>
              <a:rPr b="0" lang="es-ES" sz="1800" spc="-1" strike="noStrike">
                <a:solidFill>
                  <a:schemeClr val="dk1"/>
                </a:solidFill>
                <a:latin typeface="MQIMGD+ArialMT"/>
              </a:rPr>
              <a:t>Diseño desde la seguridad</a:t>
            </a:r>
            <a:endParaRPr b="0" lang="en-US" sz="1800" spc="-1" strike="noStrike">
              <a:solidFill>
                <a:srgbClr val="000000"/>
              </a:solidFill>
              <a:latin typeface="Arial"/>
            </a:endParaRPr>
          </a:p>
          <a:p>
            <a:pPr marL="285840" indent="-285840" defTabSz="914400">
              <a:lnSpc>
                <a:spcPct val="100000"/>
              </a:lnSpc>
              <a:buClr>
                <a:srgbClr val="000000"/>
              </a:buClr>
              <a:buFont typeface="Arial"/>
              <a:buChar char="•"/>
            </a:pPr>
            <a:r>
              <a:rPr b="0" lang="es-ES" sz="1800" spc="-1" strike="noStrike">
                <a:solidFill>
                  <a:schemeClr val="dk1"/>
                </a:solidFill>
                <a:latin typeface="MQIMGD+ArialMT"/>
              </a:rPr>
              <a:t>Establecimiento de una arquitectura que parta desde la seguridad</a:t>
            </a:r>
            <a:endParaRPr b="0" lang="en-US" sz="1800" spc="-1" strike="noStrike">
              <a:solidFill>
                <a:srgbClr val="000000"/>
              </a:solidFill>
              <a:latin typeface="Arial"/>
            </a:endParaRPr>
          </a:p>
          <a:p>
            <a:pPr marL="285840" indent="-285840" defTabSz="914400">
              <a:lnSpc>
                <a:spcPct val="100000"/>
              </a:lnSpc>
              <a:buClr>
                <a:srgbClr val="000000"/>
              </a:buClr>
              <a:buFont typeface="Arial"/>
              <a:buChar char="•"/>
            </a:pPr>
            <a:r>
              <a:rPr b="0" lang="es-ES" sz="1800" spc="-1" strike="noStrike">
                <a:solidFill>
                  <a:schemeClr val="dk1"/>
                </a:solidFill>
                <a:latin typeface="MQIMGD+ArialMT"/>
              </a:rPr>
              <a:t>Obligado cumplimiento</a:t>
            </a:r>
            <a:endParaRPr b="0" lang="en-US" sz="1800" spc="-1" strike="noStrike">
              <a:solidFill>
                <a:srgbClr val="000000"/>
              </a:solidFill>
              <a:latin typeface="Arial"/>
            </a:endParaRPr>
          </a:p>
          <a:p>
            <a:pPr marL="285840" indent="-285840" defTabSz="914400">
              <a:lnSpc>
                <a:spcPct val="100000"/>
              </a:lnSpc>
              <a:buClr>
                <a:srgbClr val="000000"/>
              </a:buClr>
              <a:buFont typeface="Arial"/>
              <a:buChar char="•"/>
            </a:pPr>
            <a:r>
              <a:rPr b="0" lang="es-ES" sz="1800" spc="-1" strike="noStrike">
                <a:solidFill>
                  <a:schemeClr val="dk1"/>
                </a:solidFill>
                <a:latin typeface="MQIMGD+ArialMT"/>
              </a:rPr>
              <a:t>Reglas de desarrollo</a:t>
            </a:r>
            <a:endParaRPr b="0" lang="en-US" sz="1800" spc="-1" strike="noStrike">
              <a:solidFill>
                <a:srgbClr val="000000"/>
              </a:solidFill>
              <a:latin typeface="Arial"/>
            </a:endParaRPr>
          </a:p>
          <a:p>
            <a:pPr defTabSz="914400">
              <a:lnSpc>
                <a:spcPct val="100000"/>
              </a:lnSpc>
            </a:pPr>
            <a:endParaRPr b="0" lang="en-US" sz="1800" spc="-1" strike="noStrike">
              <a:solidFill>
                <a:srgbClr val="000000"/>
              </a:solidFill>
              <a:latin typeface="Arial"/>
            </a:endParaRPr>
          </a:p>
        </p:txBody>
      </p:sp>
      <p:sp>
        <p:nvSpPr>
          <p:cNvPr id="112" name="AutoShape 8"/>
          <p:cNvSpPr/>
          <p:nvPr/>
        </p:nvSpPr>
        <p:spPr>
          <a:xfrm>
            <a:off x="6635880" y="3733920"/>
            <a:ext cx="304200" cy="304200"/>
          </a:xfrm>
          <a:prstGeom prst="rect">
            <a:avLst/>
          </a:prstGeom>
          <a:noFill/>
          <a:ln w="0">
            <a:noFill/>
          </a:ln>
        </p:spPr>
        <p:style>
          <a:lnRef idx="0"/>
          <a:fillRef idx="0"/>
          <a:effectRef idx="0"/>
          <a:fontRef idx="minor"/>
        </p:style>
        <p:txBody>
          <a:bodyPr numCol="1" spcCol="0" lIns="90000" rIns="90000" tIns="45000" bIns="45000" anchor="t">
            <a:noAutofit/>
          </a:bodyPr>
          <a:p>
            <a:pPr defTabSz="914400">
              <a:lnSpc>
                <a:spcPct val="100000"/>
              </a:lnSpc>
            </a:pPr>
            <a:endParaRPr b="0" lang="es-ES" sz="1800" spc="-1" strike="noStrike">
              <a:solidFill>
                <a:schemeClr val="dk1"/>
              </a:solidFill>
              <a:latin typeface="Calibri"/>
            </a:endParaRPr>
          </a:p>
        </p:txBody>
      </p:sp>
      <p:pic>
        <p:nvPicPr>
          <p:cNvPr id="113" name="Imagen 4" descr="Interfaz de usuario gráfica, Sitio web&#10;&#10;Descripción generada automáticamente"/>
          <p:cNvPicPr/>
          <p:nvPr/>
        </p:nvPicPr>
        <p:blipFill>
          <a:blip r:embed="rId1"/>
          <a:stretch/>
        </p:blipFill>
        <p:spPr>
          <a:xfrm>
            <a:off x="7290720" y="1341000"/>
            <a:ext cx="5539680" cy="5539680"/>
          </a:xfrm>
          <a:prstGeom prst="rect">
            <a:avLst/>
          </a:prstGeom>
          <a:ln w="0">
            <a:noFill/>
          </a:ln>
        </p:spPr>
      </p:pic>
      <p:pic>
        <p:nvPicPr>
          <p:cNvPr id="114" name="Imagen 11" descr=""/>
          <p:cNvPicPr/>
          <p:nvPr/>
        </p:nvPicPr>
        <p:blipFill>
          <a:blip r:embed="rId2"/>
          <a:stretch/>
        </p:blipFill>
        <p:spPr>
          <a:xfrm>
            <a:off x="440640" y="3089160"/>
            <a:ext cx="5934240" cy="3705120"/>
          </a:xfrm>
          <a:prstGeom prst="rect">
            <a:avLst/>
          </a:prstGeom>
          <a:ln w="0">
            <a:noFill/>
          </a:ln>
        </p:spPr>
      </p:pic>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MasterSp="0">
  <p:cSld>
    <p:spTree>
      <p:nvGrpSpPr>
        <p:cNvPr id="1" name=""/>
        <p:cNvGrpSpPr/>
        <p:nvPr/>
      </p:nvGrpSpPr>
      <p:grpSpPr>
        <a:xfrm>
          <a:off x="0" y="0"/>
          <a:ext cx="0" cy="0"/>
          <a:chOff x="0" y="0"/>
          <a:chExt cx="0" cy="0"/>
        </a:xfrm>
      </p:grpSpPr>
      <p:sp>
        <p:nvSpPr>
          <p:cNvPr id="115" name="object 3"/>
          <p:cNvSpPr/>
          <p:nvPr/>
        </p:nvSpPr>
        <p:spPr>
          <a:xfrm>
            <a:off x="1919160" y="565560"/>
            <a:ext cx="9432360" cy="423000"/>
          </a:xfrm>
          <a:prstGeom prst="rect">
            <a:avLst/>
          </a:prstGeom>
          <a:noFill/>
          <a:ln w="0">
            <a:noFill/>
          </a:ln>
        </p:spPr>
        <p:style>
          <a:lnRef idx="0"/>
          <a:fillRef idx="0"/>
          <a:effectRef idx="0"/>
          <a:fontRef idx="minor"/>
        </p:style>
        <p:txBody>
          <a:bodyPr lIns="0" rIns="0" tIns="0" bIns="0" anchor="t">
            <a:spAutoFit/>
          </a:bodyPr>
          <a:p>
            <a:pPr algn="ctr" defTabSz="914400">
              <a:lnSpc>
                <a:spcPts val="3334"/>
              </a:lnSpc>
            </a:pPr>
            <a:r>
              <a:rPr b="1" lang="es-ES" sz="3200" spc="-1" strike="noStrike">
                <a:solidFill>
                  <a:srgbClr val="373d58"/>
                </a:solidFill>
                <a:latin typeface="Segoe UI"/>
              </a:rPr>
              <a:t>Desarrollo Seguro</a:t>
            </a:r>
            <a:endParaRPr b="0" lang="en-US" sz="3200" spc="-1" strike="noStrike">
              <a:solidFill>
                <a:srgbClr val="000000"/>
              </a:solidFill>
              <a:latin typeface="Arial"/>
            </a:endParaRPr>
          </a:p>
        </p:txBody>
      </p:sp>
      <p:sp>
        <p:nvSpPr>
          <p:cNvPr id="116" name="CuadroTexto 7"/>
          <p:cNvSpPr/>
          <p:nvPr/>
        </p:nvSpPr>
        <p:spPr>
          <a:xfrm>
            <a:off x="3317400" y="1244520"/>
            <a:ext cx="6636240" cy="91260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endParaRPr b="0" lang="en-US" sz="1800" spc="-1" strike="noStrike">
              <a:solidFill>
                <a:srgbClr val="000000"/>
              </a:solidFill>
              <a:latin typeface="Arial"/>
            </a:endParaRPr>
          </a:p>
          <a:p>
            <a:pPr algn="ctr" defTabSz="914400">
              <a:lnSpc>
                <a:spcPct val="100000"/>
              </a:lnSpc>
            </a:pPr>
            <a:endParaRPr b="0" lang="en-US" sz="1800" spc="-1" strike="noStrike">
              <a:solidFill>
                <a:srgbClr val="000000"/>
              </a:solidFill>
              <a:latin typeface="Arial"/>
            </a:endParaRPr>
          </a:p>
          <a:p>
            <a:pPr defTabSz="914400">
              <a:lnSpc>
                <a:spcPct val="100000"/>
              </a:lnSpc>
            </a:pPr>
            <a:endParaRPr b="0" lang="en-US" sz="1800" spc="-1" strike="noStrike">
              <a:solidFill>
                <a:srgbClr val="000000"/>
              </a:solidFill>
              <a:latin typeface="Arial"/>
            </a:endParaRPr>
          </a:p>
        </p:txBody>
      </p:sp>
      <p:sp>
        <p:nvSpPr>
          <p:cNvPr id="117" name="AutoShape 8"/>
          <p:cNvSpPr/>
          <p:nvPr/>
        </p:nvSpPr>
        <p:spPr>
          <a:xfrm>
            <a:off x="6635880" y="3733920"/>
            <a:ext cx="304200" cy="304200"/>
          </a:xfrm>
          <a:prstGeom prst="rect">
            <a:avLst/>
          </a:prstGeom>
          <a:noFill/>
          <a:ln w="0">
            <a:noFill/>
          </a:ln>
        </p:spPr>
        <p:style>
          <a:lnRef idx="0"/>
          <a:fillRef idx="0"/>
          <a:effectRef idx="0"/>
          <a:fontRef idx="minor"/>
        </p:style>
        <p:txBody>
          <a:bodyPr numCol="1" spcCol="0" lIns="90000" rIns="90000" tIns="45000" bIns="45000" anchor="t">
            <a:noAutofit/>
          </a:bodyPr>
          <a:p>
            <a:pPr defTabSz="914400">
              <a:lnSpc>
                <a:spcPct val="100000"/>
              </a:lnSpc>
            </a:pPr>
            <a:endParaRPr b="0" lang="es-ES" sz="1800" spc="-1" strike="noStrike">
              <a:solidFill>
                <a:schemeClr val="dk1"/>
              </a:solidFill>
              <a:latin typeface="Calibri"/>
            </a:endParaRPr>
          </a:p>
        </p:txBody>
      </p:sp>
      <p:pic>
        <p:nvPicPr>
          <p:cNvPr id="118" name="Imagen 4" descr=""/>
          <p:cNvPicPr/>
          <p:nvPr/>
        </p:nvPicPr>
        <p:blipFill>
          <a:blip r:embed="rId1"/>
          <a:stretch/>
        </p:blipFill>
        <p:spPr>
          <a:xfrm>
            <a:off x="81360" y="1530000"/>
            <a:ext cx="5861520" cy="3287520"/>
          </a:xfrm>
          <a:prstGeom prst="rect">
            <a:avLst/>
          </a:prstGeom>
          <a:ln w="0">
            <a:noFill/>
          </a:ln>
        </p:spPr>
      </p:pic>
      <p:pic>
        <p:nvPicPr>
          <p:cNvPr id="119" name="Imagen 6" descr=""/>
          <p:cNvPicPr/>
          <p:nvPr/>
        </p:nvPicPr>
        <p:blipFill>
          <a:blip r:embed="rId2"/>
          <a:stretch/>
        </p:blipFill>
        <p:spPr>
          <a:xfrm>
            <a:off x="5555520" y="4569120"/>
            <a:ext cx="7353720" cy="2275920"/>
          </a:xfrm>
          <a:prstGeom prst="rect">
            <a:avLst/>
          </a:prstGeom>
          <a:ln w="0">
            <a:noFill/>
          </a:ln>
        </p:spPr>
      </p:pic>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MasterSp="0">
  <p:cSld>
    <p:spTree>
      <p:nvGrpSpPr>
        <p:cNvPr id="1" name=""/>
        <p:cNvGrpSpPr/>
        <p:nvPr/>
      </p:nvGrpSpPr>
      <p:grpSpPr>
        <a:xfrm>
          <a:off x="0" y="0"/>
          <a:ext cx="0" cy="0"/>
          <a:chOff x="0" y="0"/>
          <a:chExt cx="0" cy="0"/>
        </a:xfrm>
      </p:grpSpPr>
      <p:sp>
        <p:nvSpPr>
          <p:cNvPr id="120" name="object 3"/>
          <p:cNvSpPr/>
          <p:nvPr/>
        </p:nvSpPr>
        <p:spPr>
          <a:xfrm>
            <a:off x="1919160" y="565560"/>
            <a:ext cx="9432360" cy="423000"/>
          </a:xfrm>
          <a:prstGeom prst="rect">
            <a:avLst/>
          </a:prstGeom>
          <a:noFill/>
          <a:ln w="0">
            <a:noFill/>
          </a:ln>
        </p:spPr>
        <p:style>
          <a:lnRef idx="0"/>
          <a:fillRef idx="0"/>
          <a:effectRef idx="0"/>
          <a:fontRef idx="minor"/>
        </p:style>
        <p:txBody>
          <a:bodyPr lIns="0" rIns="0" tIns="0" bIns="0" anchor="t">
            <a:spAutoFit/>
          </a:bodyPr>
          <a:p>
            <a:pPr algn="ctr" defTabSz="914400">
              <a:lnSpc>
                <a:spcPts val="3334"/>
              </a:lnSpc>
            </a:pPr>
            <a:r>
              <a:rPr b="1" lang="es-ES" sz="3200" spc="-1" strike="noStrike">
                <a:solidFill>
                  <a:srgbClr val="373d58"/>
                </a:solidFill>
                <a:latin typeface="Segoe UI"/>
              </a:rPr>
              <a:t>Desarrollo Seguro</a:t>
            </a:r>
            <a:endParaRPr b="0" lang="en-US" sz="3200" spc="-1" strike="noStrike">
              <a:solidFill>
                <a:srgbClr val="000000"/>
              </a:solidFill>
              <a:latin typeface="Arial"/>
            </a:endParaRPr>
          </a:p>
        </p:txBody>
      </p:sp>
      <p:sp>
        <p:nvSpPr>
          <p:cNvPr id="121" name="object 4"/>
          <p:cNvSpPr/>
          <p:nvPr/>
        </p:nvSpPr>
        <p:spPr>
          <a:xfrm>
            <a:off x="12557160" y="7159680"/>
            <a:ext cx="273240" cy="138960"/>
          </a:xfrm>
          <a:prstGeom prst="rect">
            <a:avLst/>
          </a:prstGeom>
          <a:noFill/>
          <a:ln w="0">
            <a:noFill/>
          </a:ln>
        </p:spPr>
        <p:style>
          <a:lnRef idx="0"/>
          <a:fillRef idx="0"/>
          <a:effectRef idx="0"/>
          <a:fontRef idx="minor"/>
        </p:style>
        <p:txBody>
          <a:bodyPr lIns="0" rIns="0" tIns="0" bIns="0" anchor="t">
            <a:spAutoFit/>
          </a:bodyPr>
          <a:p>
            <a:pPr defTabSz="914400">
              <a:lnSpc>
                <a:spcPts val="1094"/>
              </a:lnSpc>
            </a:pPr>
            <a:r>
              <a:rPr b="0" lang="es-ES" sz="1050" spc="-1" strike="noStrike">
                <a:solidFill>
                  <a:srgbClr val="363d58"/>
                </a:solidFill>
                <a:latin typeface="Cambria"/>
              </a:rPr>
              <a:t>9</a:t>
            </a:r>
            <a:endParaRPr b="0" lang="en-US" sz="1050" spc="-1" strike="noStrike">
              <a:solidFill>
                <a:srgbClr val="000000"/>
              </a:solidFill>
              <a:latin typeface="Arial"/>
            </a:endParaRPr>
          </a:p>
        </p:txBody>
      </p:sp>
      <p:sp>
        <p:nvSpPr>
          <p:cNvPr id="122" name="CuadroTexto 7"/>
          <p:cNvSpPr/>
          <p:nvPr/>
        </p:nvSpPr>
        <p:spPr>
          <a:xfrm>
            <a:off x="3317400" y="1244520"/>
            <a:ext cx="6636240" cy="64548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endParaRPr b="0" lang="en-US" sz="1800" spc="-1" strike="noStrike">
              <a:solidFill>
                <a:srgbClr val="000000"/>
              </a:solidFill>
              <a:latin typeface="Arial"/>
            </a:endParaRPr>
          </a:p>
          <a:p>
            <a:pPr defTabSz="914400">
              <a:lnSpc>
                <a:spcPct val="100000"/>
              </a:lnSpc>
            </a:pPr>
            <a:endParaRPr b="0" lang="en-US" sz="1800" spc="-1" strike="noStrike">
              <a:solidFill>
                <a:srgbClr val="000000"/>
              </a:solidFill>
              <a:latin typeface="Arial"/>
            </a:endParaRPr>
          </a:p>
        </p:txBody>
      </p:sp>
      <p:sp>
        <p:nvSpPr>
          <p:cNvPr id="123" name="AutoShape 8"/>
          <p:cNvSpPr/>
          <p:nvPr/>
        </p:nvSpPr>
        <p:spPr>
          <a:xfrm>
            <a:off x="6635880" y="3733920"/>
            <a:ext cx="304200" cy="304200"/>
          </a:xfrm>
          <a:prstGeom prst="rect">
            <a:avLst/>
          </a:prstGeom>
          <a:noFill/>
          <a:ln w="0">
            <a:noFill/>
          </a:ln>
        </p:spPr>
        <p:style>
          <a:lnRef idx="0"/>
          <a:fillRef idx="0"/>
          <a:effectRef idx="0"/>
          <a:fontRef idx="minor"/>
        </p:style>
        <p:txBody>
          <a:bodyPr numCol="1" spcCol="0" lIns="90000" rIns="90000" tIns="45000" bIns="45000" anchor="t">
            <a:noAutofit/>
          </a:bodyPr>
          <a:p>
            <a:pPr defTabSz="914400">
              <a:lnSpc>
                <a:spcPct val="100000"/>
              </a:lnSpc>
            </a:pPr>
            <a:endParaRPr b="0" lang="es-ES" sz="1800" spc="-1" strike="noStrike">
              <a:solidFill>
                <a:schemeClr val="dk1"/>
              </a:solidFill>
              <a:latin typeface="Calibri"/>
            </a:endParaRPr>
          </a:p>
        </p:txBody>
      </p:sp>
      <p:sp>
        <p:nvSpPr>
          <p:cNvPr id="124" name="CuadroTexto 5"/>
          <p:cNvSpPr/>
          <p:nvPr/>
        </p:nvSpPr>
        <p:spPr>
          <a:xfrm>
            <a:off x="3827520" y="1738800"/>
            <a:ext cx="6636240" cy="3639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s-ES" sz="1800" spc="-1" strike="noStrike">
                <a:solidFill>
                  <a:schemeClr val="dk1"/>
                </a:solidFill>
                <a:latin typeface="MQIMGD+ArialMT"/>
              </a:rPr>
              <a:t>https://owasp.org/www-project-web-security-testing-guide/</a:t>
            </a:r>
            <a:endParaRPr b="0" lang="en-US" sz="1800" spc="-1" strike="noStrike">
              <a:solidFill>
                <a:srgbClr val="000000"/>
              </a:solidFill>
              <a:latin typeface="Arial"/>
            </a:endParaRPr>
          </a:p>
        </p:txBody>
      </p:sp>
      <p:pic>
        <p:nvPicPr>
          <p:cNvPr id="125" name="Imagen 9" descr=""/>
          <p:cNvPicPr/>
          <p:nvPr/>
        </p:nvPicPr>
        <p:blipFill>
          <a:blip r:embed="rId1"/>
          <a:stretch/>
        </p:blipFill>
        <p:spPr>
          <a:xfrm>
            <a:off x="443160" y="2583360"/>
            <a:ext cx="9820800" cy="3943080"/>
          </a:xfrm>
          <a:prstGeom prst="rect">
            <a:avLst/>
          </a:prstGeom>
          <a:ln w="0">
            <a:noFill/>
          </a:ln>
        </p:spPr>
      </p:pic>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MasterSp="0">
  <p:cSld>
    <p:spTree>
      <p:nvGrpSpPr>
        <p:cNvPr id="1" name=""/>
        <p:cNvGrpSpPr/>
        <p:nvPr/>
      </p:nvGrpSpPr>
      <p:grpSpPr>
        <a:xfrm>
          <a:off x="0" y="0"/>
          <a:ext cx="0" cy="0"/>
          <a:chOff x="0" y="0"/>
          <a:chExt cx="0" cy="0"/>
        </a:xfrm>
      </p:grpSpPr>
      <p:sp>
        <p:nvSpPr>
          <p:cNvPr id="126" name="object 3"/>
          <p:cNvSpPr/>
          <p:nvPr/>
        </p:nvSpPr>
        <p:spPr>
          <a:xfrm>
            <a:off x="1919160" y="565560"/>
            <a:ext cx="9432360" cy="423000"/>
          </a:xfrm>
          <a:prstGeom prst="rect">
            <a:avLst/>
          </a:prstGeom>
          <a:noFill/>
          <a:ln w="0">
            <a:noFill/>
          </a:ln>
        </p:spPr>
        <p:style>
          <a:lnRef idx="0"/>
          <a:fillRef idx="0"/>
          <a:effectRef idx="0"/>
          <a:fontRef idx="minor"/>
        </p:style>
        <p:txBody>
          <a:bodyPr lIns="0" rIns="0" tIns="0" bIns="0" anchor="t">
            <a:spAutoFit/>
          </a:bodyPr>
          <a:p>
            <a:pPr algn="ctr" defTabSz="914400">
              <a:lnSpc>
                <a:spcPts val="3334"/>
              </a:lnSpc>
            </a:pPr>
            <a:r>
              <a:rPr b="1" lang="es-ES" sz="3200" spc="-1" strike="noStrike">
                <a:solidFill>
                  <a:srgbClr val="373d58"/>
                </a:solidFill>
                <a:latin typeface="Segoe UI"/>
              </a:rPr>
              <a:t>Desarrollo Seguro</a:t>
            </a:r>
            <a:endParaRPr b="0" lang="en-US" sz="3200" spc="-1" strike="noStrike">
              <a:solidFill>
                <a:srgbClr val="000000"/>
              </a:solidFill>
              <a:latin typeface="Arial"/>
            </a:endParaRPr>
          </a:p>
        </p:txBody>
      </p:sp>
      <p:sp>
        <p:nvSpPr>
          <p:cNvPr id="127" name="CuadroTexto 7"/>
          <p:cNvSpPr/>
          <p:nvPr/>
        </p:nvSpPr>
        <p:spPr>
          <a:xfrm>
            <a:off x="3317400" y="1244520"/>
            <a:ext cx="6636240" cy="64548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endParaRPr b="0" lang="en-US" sz="1800" spc="-1" strike="noStrike">
              <a:solidFill>
                <a:srgbClr val="000000"/>
              </a:solidFill>
              <a:latin typeface="Arial"/>
            </a:endParaRPr>
          </a:p>
          <a:p>
            <a:pPr defTabSz="914400">
              <a:lnSpc>
                <a:spcPct val="100000"/>
              </a:lnSpc>
            </a:pPr>
            <a:endParaRPr b="0" lang="en-US" sz="1800" spc="-1" strike="noStrike">
              <a:solidFill>
                <a:srgbClr val="000000"/>
              </a:solidFill>
              <a:latin typeface="Arial"/>
            </a:endParaRPr>
          </a:p>
        </p:txBody>
      </p:sp>
      <p:sp>
        <p:nvSpPr>
          <p:cNvPr id="128" name="AutoShape 8"/>
          <p:cNvSpPr/>
          <p:nvPr/>
        </p:nvSpPr>
        <p:spPr>
          <a:xfrm>
            <a:off x="6635880" y="3733920"/>
            <a:ext cx="304200" cy="304200"/>
          </a:xfrm>
          <a:prstGeom prst="rect">
            <a:avLst/>
          </a:prstGeom>
          <a:noFill/>
          <a:ln w="0">
            <a:noFill/>
          </a:ln>
        </p:spPr>
        <p:style>
          <a:lnRef idx="0"/>
          <a:fillRef idx="0"/>
          <a:effectRef idx="0"/>
          <a:fontRef idx="minor"/>
        </p:style>
        <p:txBody>
          <a:bodyPr numCol="1" spcCol="0" lIns="90000" rIns="90000" tIns="45000" bIns="45000" anchor="t">
            <a:noAutofit/>
          </a:bodyPr>
          <a:p>
            <a:pPr defTabSz="914400">
              <a:lnSpc>
                <a:spcPct val="100000"/>
              </a:lnSpc>
            </a:pPr>
            <a:endParaRPr b="0" lang="es-ES" sz="1800" spc="-1" strike="noStrike">
              <a:solidFill>
                <a:schemeClr val="dk1"/>
              </a:solidFill>
              <a:latin typeface="Calibri"/>
            </a:endParaRPr>
          </a:p>
        </p:txBody>
      </p:sp>
      <p:sp>
        <p:nvSpPr>
          <p:cNvPr id="129" name="CuadroTexto 4"/>
          <p:cNvSpPr/>
          <p:nvPr/>
        </p:nvSpPr>
        <p:spPr>
          <a:xfrm>
            <a:off x="315720" y="1466640"/>
            <a:ext cx="6636240" cy="1461240"/>
          </a:xfrm>
          <a:prstGeom prst="rect">
            <a:avLst/>
          </a:prstGeom>
          <a:noFill/>
          <a:ln w="0">
            <a:noFill/>
          </a:ln>
        </p:spPr>
        <p:style>
          <a:lnRef idx="0"/>
          <a:fillRef idx="0"/>
          <a:effectRef idx="0"/>
          <a:fontRef idx="minor"/>
        </p:style>
        <p:txBody>
          <a:bodyPr lIns="90000" rIns="90000" tIns="45000" bIns="45000" anchor="t">
            <a:spAutoFit/>
          </a:bodyPr>
          <a:p>
            <a:pPr marL="285840" indent="-285840" defTabSz="914400">
              <a:lnSpc>
                <a:spcPct val="100000"/>
              </a:lnSpc>
              <a:buClr>
                <a:srgbClr val="000000"/>
              </a:buClr>
              <a:buFont typeface="Arial"/>
              <a:buChar char="•"/>
            </a:pPr>
            <a:r>
              <a:rPr b="0" lang="es-ES" sz="1800" spc="-1" strike="noStrike">
                <a:solidFill>
                  <a:schemeClr val="dk1"/>
                </a:solidFill>
                <a:latin typeface="MQIMGD+ArialMT"/>
              </a:rPr>
              <a:t>Respetar las buenas prácticas</a:t>
            </a:r>
            <a:endParaRPr b="0" lang="en-US" sz="1800" spc="-1" strike="noStrike">
              <a:solidFill>
                <a:srgbClr val="000000"/>
              </a:solidFill>
              <a:latin typeface="Arial"/>
            </a:endParaRPr>
          </a:p>
          <a:p>
            <a:pPr marL="285840" indent="-285840" defTabSz="914400">
              <a:lnSpc>
                <a:spcPct val="100000"/>
              </a:lnSpc>
              <a:buClr>
                <a:srgbClr val="000000"/>
              </a:buClr>
              <a:buFont typeface="Arial"/>
              <a:buChar char="•"/>
            </a:pPr>
            <a:r>
              <a:rPr b="0" lang="es-ES" sz="1800" spc="-1" strike="noStrike">
                <a:solidFill>
                  <a:schemeClr val="dk1"/>
                </a:solidFill>
                <a:latin typeface="MQIMGD+ArialMT"/>
              </a:rPr>
              <a:t>Directrices de desarrollo seguro</a:t>
            </a:r>
            <a:endParaRPr b="0" lang="en-US" sz="1800" spc="-1" strike="noStrike">
              <a:solidFill>
                <a:srgbClr val="000000"/>
              </a:solidFill>
              <a:latin typeface="Arial"/>
            </a:endParaRPr>
          </a:p>
          <a:p>
            <a:pPr marL="285840" indent="-285840" defTabSz="914400">
              <a:lnSpc>
                <a:spcPct val="100000"/>
              </a:lnSpc>
              <a:buClr>
                <a:srgbClr val="000000"/>
              </a:buClr>
              <a:buFont typeface="Arial"/>
              <a:buChar char="•"/>
            </a:pPr>
            <a:r>
              <a:rPr b="0" lang="es-ES" sz="1800" spc="-1" strike="noStrike">
                <a:solidFill>
                  <a:schemeClr val="dk1"/>
                </a:solidFill>
                <a:latin typeface="MQIMGD+ArialMT"/>
              </a:rPr>
              <a:t>Uso de librerías</a:t>
            </a:r>
            <a:endParaRPr b="0" lang="en-US" sz="1800" spc="-1" strike="noStrike">
              <a:solidFill>
                <a:srgbClr val="000000"/>
              </a:solidFill>
              <a:latin typeface="Arial"/>
            </a:endParaRPr>
          </a:p>
          <a:p>
            <a:pPr marL="285840" indent="-285840" defTabSz="914400">
              <a:lnSpc>
                <a:spcPct val="100000"/>
              </a:lnSpc>
              <a:buClr>
                <a:srgbClr val="000000"/>
              </a:buClr>
              <a:buFont typeface="Arial"/>
              <a:buChar char="•"/>
            </a:pPr>
            <a:r>
              <a:rPr b="0" lang="es-ES" sz="1800" spc="-1" strike="noStrike">
                <a:solidFill>
                  <a:schemeClr val="dk1"/>
                </a:solidFill>
                <a:latin typeface="MQIMGD+ArialMT"/>
              </a:rPr>
              <a:t>Uso de frameworks</a:t>
            </a:r>
            <a:endParaRPr b="0" lang="en-US" sz="1800" spc="-1" strike="noStrike">
              <a:solidFill>
                <a:srgbClr val="000000"/>
              </a:solidFill>
              <a:latin typeface="Arial"/>
            </a:endParaRPr>
          </a:p>
          <a:p>
            <a:pPr defTabSz="914400">
              <a:lnSpc>
                <a:spcPct val="100000"/>
              </a:lnSpc>
            </a:pPr>
            <a:endParaRPr b="0" lang="en-US" sz="1800" spc="-1" strike="noStrike">
              <a:solidFill>
                <a:srgbClr val="000000"/>
              </a:solidFill>
              <a:latin typeface="Arial"/>
            </a:endParaRPr>
          </a:p>
        </p:txBody>
      </p:sp>
      <p:pic>
        <p:nvPicPr>
          <p:cNvPr id="130" name="Imagen 10" descr="Interfaz de usuario gráfica&#10;&#10;Descripción generada automáticamente"/>
          <p:cNvPicPr/>
          <p:nvPr/>
        </p:nvPicPr>
        <p:blipFill>
          <a:blip r:embed="rId1"/>
          <a:stretch/>
        </p:blipFill>
        <p:spPr>
          <a:xfrm>
            <a:off x="6964920" y="1466640"/>
            <a:ext cx="5461200" cy="5461200"/>
          </a:xfrm>
          <a:prstGeom prst="rect">
            <a:avLst/>
          </a:prstGeom>
          <a:ln w="0">
            <a:noFill/>
          </a:ln>
        </p:spPr>
      </p:pic>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MasterSp="0">
  <p:cSld>
    <p:spTree>
      <p:nvGrpSpPr>
        <p:cNvPr id="1" name=""/>
        <p:cNvGrpSpPr/>
        <p:nvPr/>
      </p:nvGrpSpPr>
      <p:grpSpPr>
        <a:xfrm>
          <a:off x="0" y="0"/>
          <a:ext cx="0" cy="0"/>
          <a:chOff x="0" y="0"/>
          <a:chExt cx="0" cy="0"/>
        </a:xfrm>
      </p:grpSpPr>
      <p:sp>
        <p:nvSpPr>
          <p:cNvPr id="131" name="object 3"/>
          <p:cNvSpPr/>
          <p:nvPr/>
        </p:nvSpPr>
        <p:spPr>
          <a:xfrm>
            <a:off x="1919160" y="565560"/>
            <a:ext cx="9432360" cy="423000"/>
          </a:xfrm>
          <a:prstGeom prst="rect">
            <a:avLst/>
          </a:prstGeom>
          <a:noFill/>
          <a:ln w="0">
            <a:noFill/>
          </a:ln>
        </p:spPr>
        <p:style>
          <a:lnRef idx="0"/>
          <a:fillRef idx="0"/>
          <a:effectRef idx="0"/>
          <a:fontRef idx="minor"/>
        </p:style>
        <p:txBody>
          <a:bodyPr lIns="0" rIns="0" tIns="0" bIns="0" anchor="t">
            <a:spAutoFit/>
          </a:bodyPr>
          <a:p>
            <a:pPr algn="ctr" defTabSz="914400">
              <a:lnSpc>
                <a:spcPts val="3334"/>
              </a:lnSpc>
            </a:pPr>
            <a:r>
              <a:rPr b="1" lang="es-ES" sz="3200" spc="-1" strike="noStrike">
                <a:solidFill>
                  <a:srgbClr val="373d58"/>
                </a:solidFill>
                <a:latin typeface="Segoe UI"/>
              </a:rPr>
              <a:t>Revisión de Código: Lint</a:t>
            </a:r>
            <a:endParaRPr b="0" lang="en-US" sz="3200" spc="-1" strike="noStrike">
              <a:solidFill>
                <a:srgbClr val="000000"/>
              </a:solidFill>
              <a:latin typeface="Arial"/>
            </a:endParaRPr>
          </a:p>
        </p:txBody>
      </p:sp>
      <p:sp>
        <p:nvSpPr>
          <p:cNvPr id="132" name="CuadroTexto 7"/>
          <p:cNvSpPr/>
          <p:nvPr/>
        </p:nvSpPr>
        <p:spPr>
          <a:xfrm>
            <a:off x="299160" y="1285560"/>
            <a:ext cx="6636240" cy="1461240"/>
          </a:xfrm>
          <a:prstGeom prst="rect">
            <a:avLst/>
          </a:prstGeom>
          <a:noFill/>
          <a:ln w="0">
            <a:noFill/>
          </a:ln>
        </p:spPr>
        <p:style>
          <a:lnRef idx="0"/>
          <a:fillRef idx="0"/>
          <a:effectRef idx="0"/>
          <a:fontRef idx="minor"/>
        </p:style>
        <p:txBody>
          <a:bodyPr lIns="90000" rIns="90000" tIns="45000" bIns="45000" anchor="t">
            <a:spAutoFit/>
          </a:bodyPr>
          <a:p>
            <a:pPr marL="285840" indent="-285840" defTabSz="914400">
              <a:lnSpc>
                <a:spcPct val="100000"/>
              </a:lnSpc>
              <a:buClr>
                <a:srgbClr val="000000"/>
              </a:buClr>
              <a:buFont typeface="Arial"/>
              <a:buChar char="•"/>
            </a:pPr>
            <a:r>
              <a:rPr b="0" lang="es-ES" sz="1800" spc="-1" strike="noStrike">
                <a:solidFill>
                  <a:schemeClr val="dk1"/>
                </a:solidFill>
                <a:latin typeface="MQIMGD+ArialMT"/>
              </a:rPr>
              <a:t>Revisión de código: Cumplimiento de arquitectura</a:t>
            </a:r>
            <a:endParaRPr b="0" lang="en-US" sz="1800" spc="-1" strike="noStrike">
              <a:solidFill>
                <a:srgbClr val="000000"/>
              </a:solidFill>
              <a:latin typeface="Arial"/>
            </a:endParaRPr>
          </a:p>
          <a:p>
            <a:pPr marL="285840" indent="-285840" defTabSz="914400">
              <a:lnSpc>
                <a:spcPct val="100000"/>
              </a:lnSpc>
              <a:buClr>
                <a:srgbClr val="000000"/>
              </a:buClr>
              <a:buFont typeface="Arial"/>
              <a:buChar char="•"/>
            </a:pPr>
            <a:r>
              <a:rPr b="0" lang="es-ES" sz="1800" spc="-1" strike="noStrike">
                <a:solidFill>
                  <a:schemeClr val="dk1"/>
                </a:solidFill>
                <a:latin typeface="MQIMGD+ArialMT"/>
              </a:rPr>
              <a:t>Revisión de código: Cumplimiento de seguridad</a:t>
            </a:r>
            <a:endParaRPr b="0" lang="en-US" sz="1800" spc="-1" strike="noStrike">
              <a:solidFill>
                <a:srgbClr val="000000"/>
              </a:solidFill>
              <a:latin typeface="Arial"/>
            </a:endParaRPr>
          </a:p>
          <a:p>
            <a:pPr marL="285840" indent="-285840" defTabSz="914400">
              <a:lnSpc>
                <a:spcPct val="100000"/>
              </a:lnSpc>
              <a:buClr>
                <a:srgbClr val="000000"/>
              </a:buClr>
              <a:buFont typeface="Arial"/>
              <a:buChar char="•"/>
            </a:pPr>
            <a:r>
              <a:rPr b="0" lang="es-ES" sz="1800" spc="-1" strike="noStrike">
                <a:solidFill>
                  <a:schemeClr val="dk1"/>
                </a:solidFill>
                <a:latin typeface="MQIMGD+ArialMT"/>
              </a:rPr>
              <a:t>Lint: Automatización de revisión de código</a:t>
            </a:r>
            <a:endParaRPr b="0" lang="en-US" sz="1800" spc="-1" strike="noStrike">
              <a:solidFill>
                <a:srgbClr val="000000"/>
              </a:solidFill>
              <a:latin typeface="Arial"/>
            </a:endParaRPr>
          </a:p>
          <a:p>
            <a:pPr marL="285840" indent="-285840" defTabSz="914400">
              <a:lnSpc>
                <a:spcPct val="100000"/>
              </a:lnSpc>
              <a:buClr>
                <a:srgbClr val="000000"/>
              </a:buClr>
              <a:buFont typeface="Arial"/>
              <a:buChar char="•"/>
            </a:pPr>
            <a:r>
              <a:rPr b="0" lang="es-ES" sz="1800" spc="-1" strike="noStrike">
                <a:solidFill>
                  <a:schemeClr val="dk1"/>
                </a:solidFill>
                <a:latin typeface="MQIMGD+ArialMT"/>
              </a:rPr>
              <a:t>Falsos positivos</a:t>
            </a:r>
            <a:endParaRPr b="0" lang="en-US" sz="1800" spc="-1" strike="noStrike">
              <a:solidFill>
                <a:srgbClr val="000000"/>
              </a:solidFill>
              <a:latin typeface="Arial"/>
            </a:endParaRPr>
          </a:p>
          <a:p>
            <a:pPr defTabSz="914400">
              <a:lnSpc>
                <a:spcPct val="100000"/>
              </a:lnSpc>
            </a:pPr>
            <a:endParaRPr b="0" lang="en-US" sz="1800" spc="-1" strike="noStrike">
              <a:solidFill>
                <a:srgbClr val="000000"/>
              </a:solidFill>
              <a:latin typeface="Arial"/>
            </a:endParaRPr>
          </a:p>
        </p:txBody>
      </p:sp>
      <p:sp>
        <p:nvSpPr>
          <p:cNvPr id="133" name="AutoShape 8"/>
          <p:cNvSpPr/>
          <p:nvPr/>
        </p:nvSpPr>
        <p:spPr>
          <a:xfrm>
            <a:off x="6635880" y="3733920"/>
            <a:ext cx="304200" cy="304200"/>
          </a:xfrm>
          <a:prstGeom prst="rect">
            <a:avLst/>
          </a:prstGeom>
          <a:noFill/>
          <a:ln w="0">
            <a:noFill/>
          </a:ln>
        </p:spPr>
        <p:style>
          <a:lnRef idx="0"/>
          <a:fillRef idx="0"/>
          <a:effectRef idx="0"/>
          <a:fontRef idx="minor"/>
        </p:style>
        <p:txBody>
          <a:bodyPr numCol="1" spcCol="0" lIns="90000" rIns="90000" tIns="45000" bIns="45000" anchor="t">
            <a:noAutofit/>
          </a:bodyPr>
          <a:p>
            <a:pPr defTabSz="914400">
              <a:lnSpc>
                <a:spcPct val="100000"/>
              </a:lnSpc>
            </a:pPr>
            <a:endParaRPr b="0" lang="es-ES" sz="1800" spc="-1" strike="noStrike">
              <a:solidFill>
                <a:schemeClr val="dk1"/>
              </a:solidFill>
              <a:latin typeface="Calibri"/>
            </a:endParaRPr>
          </a:p>
        </p:txBody>
      </p:sp>
      <p:pic>
        <p:nvPicPr>
          <p:cNvPr id="134" name="Imagen 5" descr=""/>
          <p:cNvPicPr/>
          <p:nvPr/>
        </p:nvPicPr>
        <p:blipFill>
          <a:blip r:embed="rId1"/>
          <a:stretch/>
        </p:blipFill>
        <p:spPr>
          <a:xfrm>
            <a:off x="2822040" y="2740320"/>
            <a:ext cx="7931160" cy="4461120"/>
          </a:xfrm>
          <a:prstGeom prst="rect">
            <a:avLst/>
          </a:prstGeom>
          <a:ln w="0">
            <a:noFill/>
          </a:ln>
        </p:spPr>
      </p:pic>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MasterSp="0">
  <p:cSld>
    <p:spTree>
      <p:nvGrpSpPr>
        <p:cNvPr id="1" name=""/>
        <p:cNvGrpSpPr/>
        <p:nvPr/>
      </p:nvGrpSpPr>
      <p:grpSpPr>
        <a:xfrm>
          <a:off x="0" y="0"/>
          <a:ext cx="0" cy="0"/>
          <a:chOff x="0" y="0"/>
          <a:chExt cx="0" cy="0"/>
        </a:xfrm>
      </p:grpSpPr>
      <p:sp>
        <p:nvSpPr>
          <p:cNvPr id="135" name="object 3"/>
          <p:cNvSpPr/>
          <p:nvPr/>
        </p:nvSpPr>
        <p:spPr>
          <a:xfrm>
            <a:off x="1919160" y="565560"/>
            <a:ext cx="9432360" cy="423000"/>
          </a:xfrm>
          <a:prstGeom prst="rect">
            <a:avLst/>
          </a:prstGeom>
          <a:noFill/>
          <a:ln w="0">
            <a:noFill/>
          </a:ln>
        </p:spPr>
        <p:style>
          <a:lnRef idx="0"/>
          <a:fillRef idx="0"/>
          <a:effectRef idx="0"/>
          <a:fontRef idx="minor"/>
        </p:style>
        <p:txBody>
          <a:bodyPr lIns="0" rIns="0" tIns="0" bIns="0" anchor="t">
            <a:spAutoFit/>
          </a:bodyPr>
          <a:p>
            <a:pPr algn="ctr" defTabSz="914400">
              <a:lnSpc>
                <a:spcPts val="3334"/>
              </a:lnSpc>
            </a:pPr>
            <a:r>
              <a:rPr b="1" lang="es-ES" sz="3200" spc="-1" strike="noStrike">
                <a:solidFill>
                  <a:srgbClr val="373d58"/>
                </a:solidFill>
                <a:latin typeface="Segoe UI"/>
              </a:rPr>
              <a:t>Revisión de Código: Lint</a:t>
            </a:r>
            <a:endParaRPr b="0" lang="en-US" sz="3200" spc="-1" strike="noStrike">
              <a:solidFill>
                <a:srgbClr val="000000"/>
              </a:solidFill>
              <a:latin typeface="Arial"/>
            </a:endParaRPr>
          </a:p>
        </p:txBody>
      </p:sp>
      <p:sp>
        <p:nvSpPr>
          <p:cNvPr id="136" name="AutoShape 8"/>
          <p:cNvSpPr/>
          <p:nvPr/>
        </p:nvSpPr>
        <p:spPr>
          <a:xfrm>
            <a:off x="6635880" y="3733920"/>
            <a:ext cx="304200" cy="304200"/>
          </a:xfrm>
          <a:prstGeom prst="rect">
            <a:avLst/>
          </a:prstGeom>
          <a:noFill/>
          <a:ln w="0">
            <a:noFill/>
          </a:ln>
        </p:spPr>
        <p:style>
          <a:lnRef idx="0"/>
          <a:fillRef idx="0"/>
          <a:effectRef idx="0"/>
          <a:fontRef idx="minor"/>
        </p:style>
        <p:txBody>
          <a:bodyPr numCol="1" spcCol="0" lIns="90000" rIns="90000" tIns="45000" bIns="45000" anchor="t">
            <a:noAutofit/>
          </a:bodyPr>
          <a:p>
            <a:pPr defTabSz="914400">
              <a:lnSpc>
                <a:spcPct val="100000"/>
              </a:lnSpc>
            </a:pPr>
            <a:endParaRPr b="0" lang="es-ES" sz="1800" spc="-1" strike="noStrike">
              <a:solidFill>
                <a:schemeClr val="dk1"/>
              </a:solidFill>
              <a:latin typeface="Calibri"/>
            </a:endParaRPr>
          </a:p>
        </p:txBody>
      </p:sp>
      <p:pic>
        <p:nvPicPr>
          <p:cNvPr id="137" name="Imagen 5" descr=""/>
          <p:cNvPicPr/>
          <p:nvPr/>
        </p:nvPicPr>
        <p:blipFill>
          <a:blip r:embed="rId1"/>
          <a:stretch/>
        </p:blipFill>
        <p:spPr>
          <a:xfrm>
            <a:off x="983160" y="1014840"/>
            <a:ext cx="11304360" cy="6358320"/>
          </a:xfrm>
          <a:prstGeom prst="rect">
            <a:avLst/>
          </a:prstGeom>
          <a:ln w="0">
            <a:noFill/>
          </a:ln>
        </p:spPr>
      </p:pic>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MasterSp="0">
  <p:cSld>
    <p:spTree>
      <p:nvGrpSpPr>
        <p:cNvPr id="1" name=""/>
        <p:cNvGrpSpPr/>
        <p:nvPr/>
      </p:nvGrpSpPr>
      <p:grpSpPr>
        <a:xfrm>
          <a:off x="0" y="0"/>
          <a:ext cx="0" cy="0"/>
          <a:chOff x="0" y="0"/>
          <a:chExt cx="0" cy="0"/>
        </a:xfrm>
      </p:grpSpPr>
      <p:sp>
        <p:nvSpPr>
          <p:cNvPr id="138" name="object 3"/>
          <p:cNvSpPr/>
          <p:nvPr/>
        </p:nvSpPr>
        <p:spPr>
          <a:xfrm>
            <a:off x="1919160" y="565560"/>
            <a:ext cx="9432360" cy="423000"/>
          </a:xfrm>
          <a:prstGeom prst="rect">
            <a:avLst/>
          </a:prstGeom>
          <a:noFill/>
          <a:ln w="0">
            <a:noFill/>
          </a:ln>
        </p:spPr>
        <p:style>
          <a:lnRef idx="0"/>
          <a:fillRef idx="0"/>
          <a:effectRef idx="0"/>
          <a:fontRef idx="minor"/>
        </p:style>
        <p:txBody>
          <a:bodyPr lIns="0" rIns="0" tIns="0" bIns="0" anchor="t">
            <a:spAutoFit/>
          </a:bodyPr>
          <a:p>
            <a:pPr algn="ctr" defTabSz="914400">
              <a:lnSpc>
                <a:spcPts val="3334"/>
              </a:lnSpc>
            </a:pPr>
            <a:r>
              <a:rPr b="1" lang="es-ES" sz="3200" spc="-1" strike="noStrike">
                <a:solidFill>
                  <a:srgbClr val="373d58"/>
                </a:solidFill>
                <a:latin typeface="Segoe UI"/>
              </a:rPr>
              <a:t>SAST</a:t>
            </a:r>
            <a:endParaRPr b="0" lang="en-US" sz="3200" spc="-1" strike="noStrike">
              <a:solidFill>
                <a:srgbClr val="000000"/>
              </a:solidFill>
              <a:latin typeface="Arial"/>
            </a:endParaRPr>
          </a:p>
        </p:txBody>
      </p:sp>
      <p:sp>
        <p:nvSpPr>
          <p:cNvPr id="139" name="CuadroTexto 7"/>
          <p:cNvSpPr/>
          <p:nvPr/>
        </p:nvSpPr>
        <p:spPr>
          <a:xfrm>
            <a:off x="3317400" y="1244520"/>
            <a:ext cx="6636240" cy="64548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endParaRPr b="0" lang="en-US" sz="1800" spc="-1" strike="noStrike">
              <a:solidFill>
                <a:srgbClr val="000000"/>
              </a:solidFill>
              <a:latin typeface="Arial"/>
            </a:endParaRPr>
          </a:p>
          <a:p>
            <a:pPr defTabSz="914400">
              <a:lnSpc>
                <a:spcPct val="100000"/>
              </a:lnSpc>
            </a:pPr>
            <a:endParaRPr b="0" lang="en-US" sz="1800" spc="-1" strike="noStrike">
              <a:solidFill>
                <a:srgbClr val="000000"/>
              </a:solidFill>
              <a:latin typeface="Arial"/>
            </a:endParaRPr>
          </a:p>
        </p:txBody>
      </p:sp>
      <p:sp>
        <p:nvSpPr>
          <p:cNvPr id="140" name="AutoShape 8"/>
          <p:cNvSpPr/>
          <p:nvPr/>
        </p:nvSpPr>
        <p:spPr>
          <a:xfrm>
            <a:off x="6635880" y="3733920"/>
            <a:ext cx="304200" cy="304200"/>
          </a:xfrm>
          <a:prstGeom prst="rect">
            <a:avLst/>
          </a:prstGeom>
          <a:noFill/>
          <a:ln w="0">
            <a:noFill/>
          </a:ln>
        </p:spPr>
        <p:style>
          <a:lnRef idx="0"/>
          <a:fillRef idx="0"/>
          <a:effectRef idx="0"/>
          <a:fontRef idx="minor"/>
        </p:style>
        <p:txBody>
          <a:bodyPr numCol="1" spcCol="0" lIns="90000" rIns="90000" tIns="45000" bIns="45000" anchor="t">
            <a:noAutofit/>
          </a:bodyPr>
          <a:p>
            <a:pPr defTabSz="914400">
              <a:lnSpc>
                <a:spcPct val="100000"/>
              </a:lnSpc>
            </a:pPr>
            <a:endParaRPr b="0" lang="es-ES" sz="1800" spc="-1" strike="noStrike">
              <a:solidFill>
                <a:schemeClr val="dk1"/>
              </a:solidFill>
              <a:latin typeface="Calibri"/>
            </a:endParaRPr>
          </a:p>
        </p:txBody>
      </p:sp>
      <p:sp>
        <p:nvSpPr>
          <p:cNvPr id="141" name="CuadroTexto 4"/>
          <p:cNvSpPr/>
          <p:nvPr/>
        </p:nvSpPr>
        <p:spPr>
          <a:xfrm>
            <a:off x="315720" y="1466640"/>
            <a:ext cx="6636240" cy="1735560"/>
          </a:xfrm>
          <a:prstGeom prst="rect">
            <a:avLst/>
          </a:prstGeom>
          <a:noFill/>
          <a:ln w="0">
            <a:noFill/>
          </a:ln>
        </p:spPr>
        <p:style>
          <a:lnRef idx="0"/>
          <a:fillRef idx="0"/>
          <a:effectRef idx="0"/>
          <a:fontRef idx="minor"/>
        </p:style>
        <p:txBody>
          <a:bodyPr lIns="90000" rIns="90000" tIns="45000" bIns="45000" anchor="t">
            <a:spAutoFit/>
          </a:bodyPr>
          <a:p>
            <a:pPr marL="285840" indent="-285840" defTabSz="914400">
              <a:lnSpc>
                <a:spcPct val="100000"/>
              </a:lnSpc>
              <a:buClr>
                <a:srgbClr val="000000"/>
              </a:buClr>
              <a:buFont typeface="Arial"/>
              <a:buChar char="•"/>
            </a:pPr>
            <a:r>
              <a:rPr b="0" lang="es-ES" sz="1800" spc="-1" strike="noStrike">
                <a:solidFill>
                  <a:schemeClr val="dk1"/>
                </a:solidFill>
                <a:latin typeface="MQIMGD+ArialMT"/>
              </a:rPr>
              <a:t>Análisis estático de seguridad de aplicaciones</a:t>
            </a:r>
            <a:endParaRPr b="0" lang="en-US" sz="1800" spc="-1" strike="noStrike">
              <a:solidFill>
                <a:srgbClr val="000000"/>
              </a:solidFill>
              <a:latin typeface="Arial"/>
            </a:endParaRPr>
          </a:p>
          <a:p>
            <a:pPr marL="285840" indent="-285840" defTabSz="914400">
              <a:lnSpc>
                <a:spcPct val="100000"/>
              </a:lnSpc>
              <a:buClr>
                <a:srgbClr val="000000"/>
              </a:buClr>
              <a:buFont typeface="Arial"/>
              <a:buChar char="•"/>
            </a:pPr>
            <a:r>
              <a:rPr b="0" lang="es-ES" sz="1800" spc="-1" strike="noStrike">
                <a:solidFill>
                  <a:srgbClr val="000000"/>
                </a:solidFill>
                <a:latin typeface="MQIMGD+ArialMT"/>
              </a:rPr>
              <a:t>Inspecciona el código fuente de una aplicación para detectar vulnerabilidades de seguridad, errores de codificación y otros riesgos de seguridad sin necesidad de ejecutar el programa</a:t>
            </a:r>
            <a:endParaRPr b="0" lang="en-US" sz="1800" spc="-1" strike="noStrike">
              <a:solidFill>
                <a:srgbClr val="000000"/>
              </a:solidFill>
              <a:latin typeface="Arial"/>
            </a:endParaRPr>
          </a:p>
          <a:p>
            <a:pPr marL="285840" indent="-285840" defTabSz="914400">
              <a:lnSpc>
                <a:spcPct val="100000"/>
              </a:lnSpc>
              <a:buClr>
                <a:srgbClr val="000000"/>
              </a:buClr>
              <a:buFont typeface="Arial"/>
              <a:buChar char="•"/>
            </a:pPr>
            <a:r>
              <a:rPr b="0" lang="es-ES" sz="1800" spc="-1" strike="noStrike">
                <a:solidFill>
                  <a:srgbClr val="000000"/>
                </a:solidFill>
                <a:latin typeface="MQIMGD+ArialMT"/>
              </a:rPr>
              <a:t>Se basa en la definición y comprobación de reglas</a:t>
            </a:r>
            <a:r>
              <a:rPr b="0" lang="es-ES" sz="1800" spc="-1" strike="noStrike">
                <a:solidFill>
                  <a:srgbClr val="000000"/>
                </a:solidFill>
                <a:latin typeface="Calibri"/>
              </a:rPr>
              <a:t>.</a:t>
            </a:r>
            <a:endParaRPr b="0" lang="en-US" sz="1800" spc="-1" strike="noStrike">
              <a:solidFill>
                <a:srgbClr val="000000"/>
              </a:solidFill>
              <a:latin typeface="Arial"/>
            </a:endParaRPr>
          </a:p>
        </p:txBody>
      </p:sp>
      <p:pic>
        <p:nvPicPr>
          <p:cNvPr id="142" name="Imagen 5" descr=""/>
          <p:cNvPicPr/>
          <p:nvPr/>
        </p:nvPicPr>
        <p:blipFill>
          <a:blip r:embed="rId1"/>
          <a:stretch/>
        </p:blipFill>
        <p:spPr>
          <a:xfrm>
            <a:off x="698400" y="3682800"/>
            <a:ext cx="11878560" cy="2190240"/>
          </a:xfrm>
          <a:prstGeom prst="rect">
            <a:avLst/>
          </a:prstGeom>
          <a:ln w="0">
            <a:noFill/>
          </a:ln>
        </p:spPr>
      </p:pic>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MasterSp="0">
  <p:cSld>
    <p:spTree>
      <p:nvGrpSpPr>
        <p:cNvPr id="1" name=""/>
        <p:cNvGrpSpPr/>
        <p:nvPr/>
      </p:nvGrpSpPr>
      <p:grpSpPr>
        <a:xfrm>
          <a:off x="0" y="0"/>
          <a:ext cx="0" cy="0"/>
          <a:chOff x="0" y="0"/>
          <a:chExt cx="0" cy="0"/>
        </a:xfrm>
      </p:grpSpPr>
      <p:sp>
        <p:nvSpPr>
          <p:cNvPr id="143" name="object 1"/>
          <p:cNvSpPr/>
          <p:nvPr/>
        </p:nvSpPr>
        <p:spPr>
          <a:xfrm>
            <a:off x="0" y="0"/>
            <a:ext cx="13270680" cy="7466760"/>
          </a:xfrm>
          <a:prstGeom prst="rect">
            <a:avLst/>
          </a:prstGeom>
          <a:blipFill rotWithShape="0">
            <a:blip r:embed="rId1"/>
            <a:srcRect/>
            <a:stretch/>
          </a:blipFill>
          <a:ln w="0">
            <a:noFill/>
          </a:ln>
        </p:spPr>
        <p:style>
          <a:lnRef idx="0"/>
          <a:fillRef idx="0"/>
          <a:effectRef idx="0"/>
          <a:fontRef idx="minor"/>
        </p:style>
        <p:txBody>
          <a:bodyPr lIns="0" rIns="0" tIns="0" bIns="0" anchor="t">
            <a:spAutoFit/>
          </a:bodyPr>
          <a:p>
            <a:pPr defTabSz="914400">
              <a:lnSpc>
                <a:spcPct val="100000"/>
              </a:lnSpc>
            </a:pPr>
            <a:endParaRPr b="0" lang="es-ES" sz="1800" spc="-1" strike="noStrike">
              <a:solidFill>
                <a:schemeClr val="dk1"/>
              </a:solidFill>
              <a:latin typeface="Calibri"/>
            </a:endParaRPr>
          </a:p>
        </p:txBody>
      </p:sp>
      <p:sp>
        <p:nvSpPr>
          <p:cNvPr id="144" name="object 3"/>
          <p:cNvSpPr/>
          <p:nvPr/>
        </p:nvSpPr>
        <p:spPr>
          <a:xfrm>
            <a:off x="1899360" y="3446640"/>
            <a:ext cx="10893240" cy="1164240"/>
          </a:xfrm>
          <a:prstGeom prst="rect">
            <a:avLst/>
          </a:prstGeom>
          <a:noFill/>
          <a:ln w="0">
            <a:noFill/>
          </a:ln>
        </p:spPr>
        <p:style>
          <a:lnRef idx="0"/>
          <a:fillRef idx="0"/>
          <a:effectRef idx="0"/>
          <a:fontRef idx="minor"/>
        </p:style>
        <p:txBody>
          <a:bodyPr lIns="0" rIns="0" tIns="0" bIns="0" anchor="t">
            <a:spAutoFit/>
          </a:bodyPr>
          <a:p>
            <a:pPr defTabSz="914400">
              <a:lnSpc>
                <a:spcPts val="4584"/>
              </a:lnSpc>
            </a:pPr>
            <a:r>
              <a:rPr b="1" lang="es-ES" sz="4400" spc="80" strike="noStrike">
                <a:solidFill>
                  <a:srgbClr val="eb5b5b"/>
                </a:solidFill>
                <a:latin typeface="Segoe UI"/>
              </a:rPr>
              <a:t>Caso práctico: </a:t>
            </a:r>
            <a:endParaRPr b="0" lang="en-US" sz="4400" spc="-1" strike="noStrike">
              <a:solidFill>
                <a:srgbClr val="000000"/>
              </a:solidFill>
              <a:latin typeface="Arial"/>
            </a:endParaRPr>
          </a:p>
          <a:p>
            <a:pPr defTabSz="914400">
              <a:lnSpc>
                <a:spcPts val="4584"/>
              </a:lnSpc>
            </a:pPr>
            <a:r>
              <a:rPr b="1" lang="es-ES" sz="4400" spc="80" strike="noStrike">
                <a:solidFill>
                  <a:schemeClr val="lt1"/>
                </a:solidFill>
                <a:latin typeface="Segoe UI"/>
              </a:rPr>
              <a:t>Configuración y uso de SonarLint</a:t>
            </a:r>
            <a:endParaRPr b="0" lang="en-US" sz="4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MasterSp="0">
  <p:cSld>
    <p:spTree>
      <p:nvGrpSpPr>
        <p:cNvPr id="1" name=""/>
        <p:cNvGrpSpPr/>
        <p:nvPr/>
      </p:nvGrpSpPr>
      <p:grpSpPr>
        <a:xfrm>
          <a:off x="0" y="0"/>
          <a:ext cx="0" cy="0"/>
          <a:chOff x="0" y="0"/>
          <a:chExt cx="0" cy="0"/>
        </a:xfrm>
      </p:grpSpPr>
      <p:sp>
        <p:nvSpPr>
          <p:cNvPr id="145" name="object 3"/>
          <p:cNvSpPr/>
          <p:nvPr/>
        </p:nvSpPr>
        <p:spPr>
          <a:xfrm>
            <a:off x="1919160" y="565560"/>
            <a:ext cx="9432360" cy="423000"/>
          </a:xfrm>
          <a:prstGeom prst="rect">
            <a:avLst/>
          </a:prstGeom>
          <a:noFill/>
          <a:ln w="0">
            <a:noFill/>
          </a:ln>
        </p:spPr>
        <p:style>
          <a:lnRef idx="0"/>
          <a:fillRef idx="0"/>
          <a:effectRef idx="0"/>
          <a:fontRef idx="minor"/>
        </p:style>
        <p:txBody>
          <a:bodyPr lIns="0" rIns="0" tIns="0" bIns="0" anchor="t">
            <a:spAutoFit/>
          </a:bodyPr>
          <a:p>
            <a:pPr algn="ctr" defTabSz="914400">
              <a:lnSpc>
                <a:spcPts val="3334"/>
              </a:lnSpc>
            </a:pPr>
            <a:r>
              <a:rPr b="1" lang="es-ES" sz="3200" spc="-1" strike="noStrike">
                <a:solidFill>
                  <a:srgbClr val="373d58"/>
                </a:solidFill>
                <a:latin typeface="Segoe UI"/>
              </a:rPr>
              <a:t>CASOS DE ABUSO</a:t>
            </a:r>
            <a:endParaRPr b="0" lang="en-US" sz="3200" spc="-1" strike="noStrike">
              <a:solidFill>
                <a:srgbClr val="000000"/>
              </a:solidFill>
              <a:latin typeface="Arial"/>
            </a:endParaRPr>
          </a:p>
        </p:txBody>
      </p:sp>
      <p:sp>
        <p:nvSpPr>
          <p:cNvPr id="146" name="CuadroTexto 7"/>
          <p:cNvSpPr/>
          <p:nvPr/>
        </p:nvSpPr>
        <p:spPr>
          <a:xfrm>
            <a:off x="3317400" y="1244520"/>
            <a:ext cx="6636240" cy="64548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endParaRPr b="0" lang="en-US" sz="1800" spc="-1" strike="noStrike">
              <a:solidFill>
                <a:srgbClr val="000000"/>
              </a:solidFill>
              <a:latin typeface="Arial"/>
            </a:endParaRPr>
          </a:p>
          <a:p>
            <a:pPr defTabSz="914400">
              <a:lnSpc>
                <a:spcPct val="100000"/>
              </a:lnSpc>
            </a:pPr>
            <a:endParaRPr b="0" lang="en-US" sz="1800" spc="-1" strike="noStrike">
              <a:solidFill>
                <a:srgbClr val="000000"/>
              </a:solidFill>
              <a:latin typeface="Arial"/>
            </a:endParaRPr>
          </a:p>
        </p:txBody>
      </p:sp>
      <p:sp>
        <p:nvSpPr>
          <p:cNvPr id="147" name="AutoShape 8"/>
          <p:cNvSpPr/>
          <p:nvPr/>
        </p:nvSpPr>
        <p:spPr>
          <a:xfrm>
            <a:off x="6635880" y="3733920"/>
            <a:ext cx="304200" cy="304200"/>
          </a:xfrm>
          <a:prstGeom prst="rect">
            <a:avLst/>
          </a:prstGeom>
          <a:noFill/>
          <a:ln w="0">
            <a:noFill/>
          </a:ln>
        </p:spPr>
        <p:style>
          <a:lnRef idx="0"/>
          <a:fillRef idx="0"/>
          <a:effectRef idx="0"/>
          <a:fontRef idx="minor"/>
        </p:style>
        <p:txBody>
          <a:bodyPr numCol="1" spcCol="0" lIns="90000" rIns="90000" tIns="45000" bIns="45000" anchor="t">
            <a:noAutofit/>
          </a:bodyPr>
          <a:p>
            <a:pPr defTabSz="914400">
              <a:lnSpc>
                <a:spcPct val="100000"/>
              </a:lnSpc>
            </a:pPr>
            <a:endParaRPr b="0" lang="es-ES" sz="1800" spc="-1" strike="noStrike">
              <a:solidFill>
                <a:schemeClr val="dk1"/>
              </a:solidFill>
              <a:latin typeface="Calibri"/>
            </a:endParaRPr>
          </a:p>
        </p:txBody>
      </p:sp>
      <p:sp>
        <p:nvSpPr>
          <p:cNvPr id="148" name="CuadroTexto 4"/>
          <p:cNvSpPr/>
          <p:nvPr/>
        </p:nvSpPr>
        <p:spPr>
          <a:xfrm>
            <a:off x="315720" y="1466640"/>
            <a:ext cx="6636240" cy="1735560"/>
          </a:xfrm>
          <a:prstGeom prst="rect">
            <a:avLst/>
          </a:prstGeom>
          <a:noFill/>
          <a:ln w="0">
            <a:noFill/>
          </a:ln>
        </p:spPr>
        <p:style>
          <a:lnRef idx="0"/>
          <a:fillRef idx="0"/>
          <a:effectRef idx="0"/>
          <a:fontRef idx="minor"/>
        </p:style>
        <p:txBody>
          <a:bodyPr lIns="90000" rIns="90000" tIns="45000" bIns="45000" anchor="t">
            <a:spAutoFit/>
          </a:bodyPr>
          <a:p>
            <a:pPr marL="285840" indent="-285840" defTabSz="914400">
              <a:lnSpc>
                <a:spcPct val="100000"/>
              </a:lnSpc>
              <a:buClr>
                <a:srgbClr val="000000"/>
              </a:buClr>
              <a:buFont typeface="Arial"/>
              <a:buChar char="•"/>
            </a:pPr>
            <a:r>
              <a:rPr b="0" lang="es-ES" sz="1800" spc="-1" strike="noStrike">
                <a:solidFill>
                  <a:srgbClr val="000000"/>
                </a:solidFill>
                <a:latin typeface="MQIMGD+ArialMT"/>
                <a:ea typeface="Calibri"/>
              </a:rPr>
              <a:t>Son modelos de especificación para requerimientos de seguridad usado en la industria del desarrollo de software</a:t>
            </a:r>
            <a:endParaRPr b="0" lang="en-US" sz="1800" spc="-1" strike="noStrike">
              <a:solidFill>
                <a:srgbClr val="000000"/>
              </a:solidFill>
              <a:latin typeface="Arial"/>
            </a:endParaRPr>
          </a:p>
          <a:p>
            <a:pPr marL="285840" indent="-285840" defTabSz="914400">
              <a:lnSpc>
                <a:spcPct val="100000"/>
              </a:lnSpc>
              <a:buClr>
                <a:srgbClr val="000000"/>
              </a:buClr>
              <a:buFont typeface="Arial"/>
              <a:buChar char="•"/>
            </a:pPr>
            <a:r>
              <a:rPr b="0" lang="es-ES" sz="1800" spc="-1" strike="noStrike">
                <a:solidFill>
                  <a:srgbClr val="000000"/>
                </a:solidFill>
                <a:latin typeface="MQIMGD+ArialMT"/>
                <a:ea typeface="Calibri"/>
              </a:rPr>
              <a:t>Especifican comportamientos deseados entre el software y otros productos involucrados, donde en general está estructurado</a:t>
            </a:r>
            <a:endParaRPr b="0" lang="en-US" sz="1800" spc="-1" strike="noStrike">
              <a:solidFill>
                <a:srgbClr val="000000"/>
              </a:solidFill>
              <a:latin typeface="Arial"/>
            </a:endParaRPr>
          </a:p>
        </p:txBody>
      </p:sp>
      <p:pic>
        <p:nvPicPr>
          <p:cNvPr id="149" name="Imagen 6" descr=""/>
          <p:cNvPicPr/>
          <p:nvPr/>
        </p:nvPicPr>
        <p:blipFill>
          <a:blip r:embed="rId1"/>
          <a:stretch/>
        </p:blipFill>
        <p:spPr>
          <a:xfrm>
            <a:off x="3467520" y="2889360"/>
            <a:ext cx="7401240" cy="4057560"/>
          </a:xfrm>
          <a:prstGeom prst="rect">
            <a:avLst/>
          </a:prstGeom>
          <a:ln w="0">
            <a:noFill/>
          </a:ln>
        </p:spPr>
      </p:pic>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MasterSp="0">
  <p:cSld>
    <p:spTree>
      <p:nvGrpSpPr>
        <p:cNvPr id="1" name=""/>
        <p:cNvGrpSpPr/>
        <p:nvPr/>
      </p:nvGrpSpPr>
      <p:grpSpPr>
        <a:xfrm>
          <a:off x="0" y="0"/>
          <a:ext cx="0" cy="0"/>
          <a:chOff x="0" y="0"/>
          <a:chExt cx="0" cy="0"/>
        </a:xfrm>
      </p:grpSpPr>
      <p:sp>
        <p:nvSpPr>
          <p:cNvPr id="150" name="object 3"/>
          <p:cNvSpPr/>
          <p:nvPr/>
        </p:nvSpPr>
        <p:spPr>
          <a:xfrm>
            <a:off x="1919160" y="565560"/>
            <a:ext cx="9432360" cy="423000"/>
          </a:xfrm>
          <a:prstGeom prst="rect">
            <a:avLst/>
          </a:prstGeom>
          <a:noFill/>
          <a:ln w="0">
            <a:noFill/>
          </a:ln>
        </p:spPr>
        <p:style>
          <a:lnRef idx="0"/>
          <a:fillRef idx="0"/>
          <a:effectRef idx="0"/>
          <a:fontRef idx="minor"/>
        </p:style>
        <p:txBody>
          <a:bodyPr lIns="0" rIns="0" tIns="0" bIns="0" anchor="t">
            <a:spAutoFit/>
          </a:bodyPr>
          <a:p>
            <a:pPr algn="ctr" defTabSz="914400">
              <a:lnSpc>
                <a:spcPts val="3334"/>
              </a:lnSpc>
            </a:pPr>
            <a:r>
              <a:rPr b="1" lang="es-ES" sz="3200" spc="-1" strike="noStrike">
                <a:solidFill>
                  <a:srgbClr val="373d58"/>
                </a:solidFill>
                <a:latin typeface="Segoe UI"/>
              </a:rPr>
              <a:t>DAST/IAST</a:t>
            </a:r>
            <a:endParaRPr b="0" lang="en-US" sz="3200" spc="-1" strike="noStrike">
              <a:solidFill>
                <a:srgbClr val="000000"/>
              </a:solidFill>
              <a:latin typeface="Arial"/>
            </a:endParaRPr>
          </a:p>
        </p:txBody>
      </p:sp>
      <p:sp>
        <p:nvSpPr>
          <p:cNvPr id="151" name="CuadroTexto 7"/>
          <p:cNvSpPr/>
          <p:nvPr/>
        </p:nvSpPr>
        <p:spPr>
          <a:xfrm>
            <a:off x="3317400" y="1244520"/>
            <a:ext cx="6636240" cy="64548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endParaRPr b="0" lang="en-US" sz="1800" spc="-1" strike="noStrike">
              <a:solidFill>
                <a:srgbClr val="000000"/>
              </a:solidFill>
              <a:latin typeface="Arial"/>
            </a:endParaRPr>
          </a:p>
          <a:p>
            <a:pPr defTabSz="914400">
              <a:lnSpc>
                <a:spcPct val="100000"/>
              </a:lnSpc>
            </a:pPr>
            <a:endParaRPr b="0" lang="en-US" sz="1800" spc="-1" strike="noStrike">
              <a:solidFill>
                <a:srgbClr val="000000"/>
              </a:solidFill>
              <a:latin typeface="Arial"/>
            </a:endParaRPr>
          </a:p>
        </p:txBody>
      </p:sp>
      <p:sp>
        <p:nvSpPr>
          <p:cNvPr id="152" name="AutoShape 8"/>
          <p:cNvSpPr/>
          <p:nvPr/>
        </p:nvSpPr>
        <p:spPr>
          <a:xfrm>
            <a:off x="6635880" y="3733920"/>
            <a:ext cx="304200" cy="304200"/>
          </a:xfrm>
          <a:prstGeom prst="rect">
            <a:avLst/>
          </a:prstGeom>
          <a:noFill/>
          <a:ln w="0">
            <a:noFill/>
          </a:ln>
        </p:spPr>
        <p:style>
          <a:lnRef idx="0"/>
          <a:fillRef idx="0"/>
          <a:effectRef idx="0"/>
          <a:fontRef idx="minor"/>
        </p:style>
        <p:txBody>
          <a:bodyPr numCol="1" spcCol="0" lIns="90000" rIns="90000" tIns="45000" bIns="45000" anchor="t">
            <a:noAutofit/>
          </a:bodyPr>
          <a:p>
            <a:pPr defTabSz="914400">
              <a:lnSpc>
                <a:spcPct val="100000"/>
              </a:lnSpc>
            </a:pPr>
            <a:endParaRPr b="0" lang="es-ES" sz="1800" spc="-1" strike="noStrike">
              <a:solidFill>
                <a:schemeClr val="dk1"/>
              </a:solidFill>
              <a:latin typeface="Calibri"/>
            </a:endParaRPr>
          </a:p>
        </p:txBody>
      </p:sp>
      <p:sp>
        <p:nvSpPr>
          <p:cNvPr id="153" name="CuadroTexto 4"/>
          <p:cNvSpPr/>
          <p:nvPr/>
        </p:nvSpPr>
        <p:spPr>
          <a:xfrm>
            <a:off x="371160" y="2174760"/>
            <a:ext cx="12079800" cy="3655800"/>
          </a:xfrm>
          <a:prstGeom prst="rect">
            <a:avLst/>
          </a:prstGeom>
          <a:noFill/>
          <a:ln w="0">
            <a:noFill/>
          </a:ln>
        </p:spPr>
        <p:style>
          <a:lnRef idx="0"/>
          <a:fillRef idx="0"/>
          <a:effectRef idx="0"/>
          <a:fontRef idx="minor"/>
        </p:style>
        <p:txBody>
          <a:bodyPr lIns="90000" rIns="90000" tIns="45000" bIns="45000" anchor="t">
            <a:spAutoFit/>
          </a:bodyPr>
          <a:p>
            <a:pPr marL="285840" indent="-285840" defTabSz="914400">
              <a:lnSpc>
                <a:spcPct val="100000"/>
              </a:lnSpc>
              <a:buClr>
                <a:srgbClr val="000000"/>
              </a:buClr>
              <a:buFont typeface="Arial"/>
              <a:buChar char="•"/>
            </a:pPr>
            <a:r>
              <a:rPr b="0" lang="es-ES" sz="1800" spc="-1" strike="noStrike">
                <a:solidFill>
                  <a:srgbClr val="000000"/>
                </a:solidFill>
                <a:latin typeface="MQIMGD+ArialMT"/>
              </a:rPr>
              <a:t>DAST: (Análisis Dinámico de Seguridad de Aplicaciones) es una técnica de prueba que implica la evaluación de una aplicación en ejecución desde el exterior. DAST simula ataques contra una aplicación para identificar vulnerabilidades de seguridad que podrían ser explotadas por un atacante. Al interactuar con la aplicación a través de interfaces web o API, DAST evalúa la respuesta del sistema ante las entradas maliciosas, detectando problemas de seguridad en tiempo real mientras la aplicación está en funcionamiento.</a:t>
            </a:r>
            <a:endParaRPr b="0" lang="en-US" sz="1800" spc="-1" strike="noStrike">
              <a:solidFill>
                <a:srgbClr val="000000"/>
              </a:solidFill>
              <a:latin typeface="Arial"/>
            </a:endParaRPr>
          </a:p>
          <a:p>
            <a:pPr defTabSz="914400">
              <a:lnSpc>
                <a:spcPct val="100000"/>
              </a:lnSpc>
            </a:pPr>
            <a:endParaRPr b="0" lang="en-US" sz="1800" spc="-1" strike="noStrike">
              <a:solidFill>
                <a:srgbClr val="000000"/>
              </a:solidFill>
              <a:latin typeface="Arial"/>
            </a:endParaRPr>
          </a:p>
          <a:p>
            <a:pPr defTabSz="914400">
              <a:lnSpc>
                <a:spcPct val="100000"/>
              </a:lnSpc>
            </a:pPr>
            <a:endParaRPr b="0" lang="en-US" sz="1800" spc="-1" strike="noStrike">
              <a:solidFill>
                <a:srgbClr val="000000"/>
              </a:solidFill>
              <a:latin typeface="Arial"/>
            </a:endParaRPr>
          </a:p>
          <a:p>
            <a:pPr defTabSz="914400">
              <a:lnSpc>
                <a:spcPct val="100000"/>
              </a:lnSpc>
            </a:pPr>
            <a:endParaRPr b="0" lang="en-US" sz="1800" spc="-1" strike="noStrike">
              <a:solidFill>
                <a:srgbClr val="000000"/>
              </a:solidFill>
              <a:latin typeface="Arial"/>
            </a:endParaRPr>
          </a:p>
          <a:p>
            <a:pPr marL="285840" indent="-285840" defTabSz="914400">
              <a:lnSpc>
                <a:spcPct val="100000"/>
              </a:lnSpc>
              <a:buClr>
                <a:srgbClr val="000000"/>
              </a:buClr>
              <a:buFont typeface="Arial"/>
              <a:buChar char="•"/>
            </a:pPr>
            <a:r>
              <a:rPr b="0" lang="es-ES" sz="1800" spc="-1" strike="noStrike">
                <a:solidFill>
                  <a:srgbClr val="000000"/>
                </a:solidFill>
                <a:latin typeface="MQIMGD+ArialMT"/>
              </a:rPr>
              <a:t>IAST: (Análisis Interactivo de Seguridad de Aplicaciones) combina aspectos de las pruebas SAST y DAST para proporcionar un análisis en tiempo real de las aplicaciones en funcionamiento. IAST se implementa como un agente dentro de la aplicación o el entorno de ejecución, permitiendo que observe el comportamiento de la aplicación y el flujo de datos durante las pruebas normales o la interacción del usuario, identificando vulnerabilidades de seguridad en contextos específicos de uso.</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MasterSp="0">
  <p:cSld>
    <p:spTree>
      <p:nvGrpSpPr>
        <p:cNvPr id="1" name=""/>
        <p:cNvGrpSpPr/>
        <p:nvPr/>
      </p:nvGrpSpPr>
      <p:grpSpPr>
        <a:xfrm>
          <a:off x="0" y="0"/>
          <a:ext cx="0" cy="0"/>
          <a:chOff x="0" y="0"/>
          <a:chExt cx="0" cy="0"/>
        </a:xfrm>
      </p:grpSpPr>
      <p:sp>
        <p:nvSpPr>
          <p:cNvPr id="18" name="object 1"/>
          <p:cNvSpPr/>
          <p:nvPr/>
        </p:nvSpPr>
        <p:spPr>
          <a:xfrm>
            <a:off x="0" y="0"/>
            <a:ext cx="13270680" cy="7466760"/>
          </a:xfrm>
          <a:prstGeom prst="rect">
            <a:avLst/>
          </a:prstGeom>
          <a:blipFill rotWithShape="0">
            <a:blip r:embed="rId1"/>
            <a:srcRect/>
            <a:stretch/>
          </a:blipFill>
          <a:ln w="0">
            <a:noFill/>
          </a:ln>
        </p:spPr>
        <p:style>
          <a:lnRef idx="0"/>
          <a:fillRef idx="0"/>
          <a:effectRef idx="0"/>
          <a:fontRef idx="minor"/>
        </p:style>
        <p:txBody>
          <a:bodyPr lIns="0" rIns="0" tIns="0" bIns="0" anchor="t">
            <a:spAutoFit/>
          </a:bodyPr>
          <a:p>
            <a:pPr defTabSz="914400">
              <a:lnSpc>
                <a:spcPct val="100000"/>
              </a:lnSpc>
            </a:pPr>
            <a:endParaRPr b="0" lang="es-ES" sz="1800" spc="-1" strike="noStrike">
              <a:solidFill>
                <a:schemeClr val="dk1"/>
              </a:solidFill>
              <a:latin typeface="Calibri"/>
            </a:endParaRPr>
          </a:p>
        </p:txBody>
      </p:sp>
      <p:sp>
        <p:nvSpPr>
          <p:cNvPr id="19" name="object 3"/>
          <p:cNvSpPr/>
          <p:nvPr/>
        </p:nvSpPr>
        <p:spPr>
          <a:xfrm>
            <a:off x="3967200" y="3446640"/>
            <a:ext cx="6172920" cy="582120"/>
          </a:xfrm>
          <a:prstGeom prst="rect">
            <a:avLst/>
          </a:prstGeom>
          <a:noFill/>
          <a:ln w="0">
            <a:noFill/>
          </a:ln>
        </p:spPr>
        <p:style>
          <a:lnRef idx="0"/>
          <a:fillRef idx="0"/>
          <a:effectRef idx="0"/>
          <a:fontRef idx="minor"/>
        </p:style>
        <p:txBody>
          <a:bodyPr lIns="0" rIns="0" tIns="0" bIns="0" anchor="t">
            <a:spAutoFit/>
          </a:bodyPr>
          <a:p>
            <a:pPr defTabSz="914400">
              <a:lnSpc>
                <a:spcPts val="4584"/>
              </a:lnSpc>
            </a:pPr>
            <a:r>
              <a:rPr b="1" lang="es-ES" sz="4400" spc="-1" strike="noStrike">
                <a:solidFill>
                  <a:srgbClr val="ffffff"/>
                </a:solidFill>
                <a:latin typeface="Segoe UI"/>
              </a:rPr>
              <a:t>SOBRE NOSOTROS</a:t>
            </a:r>
            <a:endParaRPr b="0" lang="en-US" sz="4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MasterSp="0">
  <p:cSld>
    <p:spTree>
      <p:nvGrpSpPr>
        <p:cNvPr id="1" name=""/>
        <p:cNvGrpSpPr/>
        <p:nvPr/>
      </p:nvGrpSpPr>
      <p:grpSpPr>
        <a:xfrm>
          <a:off x="0" y="0"/>
          <a:ext cx="0" cy="0"/>
          <a:chOff x="0" y="0"/>
          <a:chExt cx="0" cy="0"/>
        </a:xfrm>
      </p:grpSpPr>
      <p:sp>
        <p:nvSpPr>
          <p:cNvPr id="154" name="object 3"/>
          <p:cNvSpPr/>
          <p:nvPr/>
        </p:nvSpPr>
        <p:spPr>
          <a:xfrm>
            <a:off x="1919160" y="565560"/>
            <a:ext cx="9432360" cy="423000"/>
          </a:xfrm>
          <a:prstGeom prst="rect">
            <a:avLst/>
          </a:prstGeom>
          <a:noFill/>
          <a:ln w="0">
            <a:noFill/>
          </a:ln>
        </p:spPr>
        <p:style>
          <a:lnRef idx="0"/>
          <a:fillRef idx="0"/>
          <a:effectRef idx="0"/>
          <a:fontRef idx="minor"/>
        </p:style>
        <p:txBody>
          <a:bodyPr lIns="0" rIns="0" tIns="0" bIns="0" anchor="t">
            <a:spAutoFit/>
          </a:bodyPr>
          <a:p>
            <a:pPr algn="ctr" defTabSz="914400">
              <a:lnSpc>
                <a:spcPts val="3334"/>
              </a:lnSpc>
            </a:pPr>
            <a:r>
              <a:rPr b="1" lang="es-ES" sz="3200" spc="-1" strike="noStrike">
                <a:solidFill>
                  <a:srgbClr val="373d58"/>
                </a:solidFill>
                <a:latin typeface="Segoe UI"/>
              </a:rPr>
              <a:t>PENTESTING</a:t>
            </a:r>
            <a:endParaRPr b="0" lang="en-US" sz="3200" spc="-1" strike="noStrike">
              <a:solidFill>
                <a:srgbClr val="000000"/>
              </a:solidFill>
              <a:latin typeface="Arial"/>
            </a:endParaRPr>
          </a:p>
        </p:txBody>
      </p:sp>
      <p:sp>
        <p:nvSpPr>
          <p:cNvPr id="155" name="CuadroTexto 7"/>
          <p:cNvSpPr/>
          <p:nvPr/>
        </p:nvSpPr>
        <p:spPr>
          <a:xfrm>
            <a:off x="3317400" y="1244520"/>
            <a:ext cx="6636240" cy="64548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endParaRPr b="0" lang="en-US" sz="1800" spc="-1" strike="noStrike">
              <a:solidFill>
                <a:srgbClr val="000000"/>
              </a:solidFill>
              <a:latin typeface="Arial"/>
            </a:endParaRPr>
          </a:p>
          <a:p>
            <a:pPr defTabSz="914400">
              <a:lnSpc>
                <a:spcPct val="100000"/>
              </a:lnSpc>
            </a:pPr>
            <a:endParaRPr b="0" lang="en-US" sz="1800" spc="-1" strike="noStrike">
              <a:solidFill>
                <a:srgbClr val="000000"/>
              </a:solidFill>
              <a:latin typeface="Arial"/>
            </a:endParaRPr>
          </a:p>
        </p:txBody>
      </p:sp>
      <p:sp>
        <p:nvSpPr>
          <p:cNvPr id="156" name="AutoShape 8"/>
          <p:cNvSpPr/>
          <p:nvPr/>
        </p:nvSpPr>
        <p:spPr>
          <a:xfrm>
            <a:off x="6635880" y="3733920"/>
            <a:ext cx="304200" cy="304200"/>
          </a:xfrm>
          <a:prstGeom prst="rect">
            <a:avLst/>
          </a:prstGeom>
          <a:noFill/>
          <a:ln w="0">
            <a:noFill/>
          </a:ln>
        </p:spPr>
        <p:style>
          <a:lnRef idx="0"/>
          <a:fillRef idx="0"/>
          <a:effectRef idx="0"/>
          <a:fontRef idx="minor"/>
        </p:style>
        <p:txBody>
          <a:bodyPr numCol="1" spcCol="0" lIns="90000" rIns="90000" tIns="45000" bIns="45000" anchor="t">
            <a:noAutofit/>
          </a:bodyPr>
          <a:p>
            <a:pPr defTabSz="914400">
              <a:lnSpc>
                <a:spcPct val="100000"/>
              </a:lnSpc>
            </a:pPr>
            <a:endParaRPr b="0" lang="es-ES" sz="1800" spc="-1" strike="noStrike">
              <a:solidFill>
                <a:schemeClr val="dk1"/>
              </a:solidFill>
              <a:latin typeface="Calibri"/>
            </a:endParaRPr>
          </a:p>
        </p:txBody>
      </p:sp>
      <p:sp>
        <p:nvSpPr>
          <p:cNvPr id="157" name="CuadroTexto 4"/>
          <p:cNvSpPr/>
          <p:nvPr/>
        </p:nvSpPr>
        <p:spPr>
          <a:xfrm>
            <a:off x="315720" y="1466640"/>
            <a:ext cx="6636240" cy="1186920"/>
          </a:xfrm>
          <a:prstGeom prst="rect">
            <a:avLst/>
          </a:prstGeom>
          <a:noFill/>
          <a:ln w="0">
            <a:noFill/>
          </a:ln>
        </p:spPr>
        <p:style>
          <a:lnRef idx="0"/>
          <a:fillRef idx="0"/>
          <a:effectRef idx="0"/>
          <a:fontRef idx="minor"/>
        </p:style>
        <p:txBody>
          <a:bodyPr lIns="90000" rIns="90000" tIns="45000" bIns="45000" anchor="t">
            <a:spAutoFit/>
          </a:bodyPr>
          <a:p>
            <a:pPr marL="285840" indent="-285840" defTabSz="914400">
              <a:lnSpc>
                <a:spcPct val="100000"/>
              </a:lnSpc>
              <a:buClr>
                <a:srgbClr val="000000"/>
              </a:buClr>
              <a:buFont typeface="Arial"/>
              <a:buChar char="•"/>
            </a:pPr>
            <a:r>
              <a:rPr b="0" lang="es-ES" sz="1800" spc="-1" strike="noStrike">
                <a:solidFill>
                  <a:srgbClr val="000000"/>
                </a:solidFill>
                <a:latin typeface="MQIMGD+ArialMT"/>
                <a:ea typeface="Calibri"/>
              </a:rPr>
              <a:t>Son auditorías de seguridad de una aplicación.</a:t>
            </a:r>
            <a:endParaRPr b="0" lang="en-US" sz="1800" spc="-1" strike="noStrike">
              <a:solidFill>
                <a:srgbClr val="000000"/>
              </a:solidFill>
              <a:latin typeface="Arial"/>
            </a:endParaRPr>
          </a:p>
          <a:p>
            <a:pPr marL="285840" indent="-285840" defTabSz="914400">
              <a:lnSpc>
                <a:spcPct val="100000"/>
              </a:lnSpc>
              <a:buClr>
                <a:srgbClr val="000000"/>
              </a:buClr>
              <a:buFont typeface="Arial"/>
              <a:buChar char="•"/>
            </a:pPr>
            <a:r>
              <a:rPr b="0" lang="es-ES" sz="1800" spc="-1" strike="noStrike">
                <a:solidFill>
                  <a:srgbClr val="000000"/>
                </a:solidFill>
                <a:latin typeface="MQIMGD+ArialMT"/>
                <a:ea typeface="Calibri"/>
              </a:rPr>
              <a:t>Utilización de herramientas</a:t>
            </a:r>
            <a:endParaRPr b="0" lang="en-US" sz="1800" spc="-1" strike="noStrike">
              <a:solidFill>
                <a:srgbClr val="000000"/>
              </a:solidFill>
              <a:latin typeface="Arial"/>
            </a:endParaRPr>
          </a:p>
          <a:p>
            <a:pPr marL="285840" indent="-285840" defTabSz="914400">
              <a:lnSpc>
                <a:spcPct val="100000"/>
              </a:lnSpc>
              <a:buClr>
                <a:srgbClr val="000000"/>
              </a:buClr>
              <a:buFont typeface="Arial"/>
              <a:buChar char="•"/>
            </a:pPr>
            <a:r>
              <a:rPr b="0" lang="es-ES" sz="1800" spc="-1" strike="noStrike">
                <a:solidFill>
                  <a:srgbClr val="000000"/>
                </a:solidFill>
                <a:latin typeface="MQIMGD+ArialMT"/>
                <a:ea typeface="Calibri"/>
              </a:rPr>
              <a:t>Manual</a:t>
            </a:r>
            <a:endParaRPr b="0" lang="en-US" sz="1800" spc="-1" strike="noStrike">
              <a:solidFill>
                <a:srgbClr val="000000"/>
              </a:solidFill>
              <a:latin typeface="Arial"/>
            </a:endParaRPr>
          </a:p>
          <a:p>
            <a:pPr marL="285840" indent="-285840" defTabSz="914400">
              <a:lnSpc>
                <a:spcPct val="100000"/>
              </a:lnSpc>
              <a:buClr>
                <a:srgbClr val="000000"/>
              </a:buClr>
              <a:buFont typeface="Arial"/>
              <a:buChar char="•"/>
            </a:pPr>
            <a:r>
              <a:rPr b="0" lang="es-ES" sz="1800" spc="-1" strike="noStrike">
                <a:solidFill>
                  <a:srgbClr val="000000"/>
                </a:solidFill>
                <a:latin typeface="MQIMGD+ArialMT"/>
                <a:ea typeface="Calibri"/>
              </a:rPr>
              <a:t>Nessus, Openvas, Nuclei, etc.</a:t>
            </a:r>
            <a:endParaRPr b="0" lang="en-US" sz="1800" spc="-1" strike="noStrike">
              <a:solidFill>
                <a:srgbClr val="000000"/>
              </a:solidFill>
              <a:latin typeface="Arial"/>
            </a:endParaRPr>
          </a:p>
        </p:txBody>
      </p:sp>
      <p:pic>
        <p:nvPicPr>
          <p:cNvPr id="158" name="Imagen 5" descr=""/>
          <p:cNvPicPr/>
          <p:nvPr/>
        </p:nvPicPr>
        <p:blipFill>
          <a:blip r:embed="rId1"/>
          <a:stretch/>
        </p:blipFill>
        <p:spPr>
          <a:xfrm>
            <a:off x="4557240" y="2562840"/>
            <a:ext cx="8136360" cy="4338360"/>
          </a:xfrm>
          <a:prstGeom prst="rect">
            <a:avLst/>
          </a:prstGeom>
          <a:ln w="0">
            <a:noFill/>
          </a:ln>
        </p:spPr>
      </p:pic>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MasterSp="0">
  <p:cSld>
    <p:spTree>
      <p:nvGrpSpPr>
        <p:cNvPr id="1" name=""/>
        <p:cNvGrpSpPr/>
        <p:nvPr/>
      </p:nvGrpSpPr>
      <p:grpSpPr>
        <a:xfrm>
          <a:off x="0" y="0"/>
          <a:ext cx="0" cy="0"/>
          <a:chOff x="0" y="0"/>
          <a:chExt cx="0" cy="0"/>
        </a:xfrm>
      </p:grpSpPr>
      <p:sp>
        <p:nvSpPr>
          <p:cNvPr id="159" name="object 3"/>
          <p:cNvSpPr/>
          <p:nvPr/>
        </p:nvSpPr>
        <p:spPr>
          <a:xfrm>
            <a:off x="1919160" y="565560"/>
            <a:ext cx="9432360" cy="423000"/>
          </a:xfrm>
          <a:prstGeom prst="rect">
            <a:avLst/>
          </a:prstGeom>
          <a:noFill/>
          <a:ln w="0">
            <a:noFill/>
          </a:ln>
        </p:spPr>
        <p:style>
          <a:lnRef idx="0"/>
          <a:fillRef idx="0"/>
          <a:effectRef idx="0"/>
          <a:fontRef idx="minor"/>
        </p:style>
        <p:txBody>
          <a:bodyPr lIns="0" rIns="0" tIns="0" bIns="0" anchor="t">
            <a:spAutoFit/>
          </a:bodyPr>
          <a:p>
            <a:pPr algn="ctr" defTabSz="914400">
              <a:lnSpc>
                <a:spcPts val="3334"/>
              </a:lnSpc>
            </a:pPr>
            <a:r>
              <a:rPr b="1" lang="es-ES" sz="3200" spc="-1" strike="noStrike">
                <a:solidFill>
                  <a:srgbClr val="373d58"/>
                </a:solidFill>
                <a:latin typeface="Segoe UI"/>
              </a:rPr>
              <a:t>ANÁLISIS LIBRERÍAS / ANÁLISIS IMÁGENES</a:t>
            </a:r>
            <a:endParaRPr b="0" lang="en-US" sz="3200" spc="-1" strike="noStrike">
              <a:solidFill>
                <a:srgbClr val="000000"/>
              </a:solidFill>
              <a:latin typeface="Arial"/>
            </a:endParaRPr>
          </a:p>
        </p:txBody>
      </p:sp>
      <p:sp>
        <p:nvSpPr>
          <p:cNvPr id="160" name="CuadroTexto 7"/>
          <p:cNvSpPr/>
          <p:nvPr/>
        </p:nvSpPr>
        <p:spPr>
          <a:xfrm>
            <a:off x="3317400" y="1244520"/>
            <a:ext cx="6636240" cy="64548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endParaRPr b="0" lang="en-US" sz="1800" spc="-1" strike="noStrike">
              <a:solidFill>
                <a:srgbClr val="000000"/>
              </a:solidFill>
              <a:latin typeface="Arial"/>
            </a:endParaRPr>
          </a:p>
          <a:p>
            <a:pPr defTabSz="914400">
              <a:lnSpc>
                <a:spcPct val="100000"/>
              </a:lnSpc>
            </a:pPr>
            <a:endParaRPr b="0" lang="en-US" sz="1800" spc="-1" strike="noStrike">
              <a:solidFill>
                <a:srgbClr val="000000"/>
              </a:solidFill>
              <a:latin typeface="Arial"/>
            </a:endParaRPr>
          </a:p>
        </p:txBody>
      </p:sp>
      <p:sp>
        <p:nvSpPr>
          <p:cNvPr id="161" name="AutoShape 8"/>
          <p:cNvSpPr/>
          <p:nvPr/>
        </p:nvSpPr>
        <p:spPr>
          <a:xfrm>
            <a:off x="6635880" y="3733920"/>
            <a:ext cx="304200" cy="304200"/>
          </a:xfrm>
          <a:prstGeom prst="rect">
            <a:avLst/>
          </a:prstGeom>
          <a:noFill/>
          <a:ln w="0">
            <a:noFill/>
          </a:ln>
        </p:spPr>
        <p:style>
          <a:lnRef idx="0"/>
          <a:fillRef idx="0"/>
          <a:effectRef idx="0"/>
          <a:fontRef idx="minor"/>
        </p:style>
        <p:txBody>
          <a:bodyPr numCol="1" spcCol="0" lIns="90000" rIns="90000" tIns="45000" bIns="45000" anchor="t">
            <a:noAutofit/>
          </a:bodyPr>
          <a:p>
            <a:pPr defTabSz="914400">
              <a:lnSpc>
                <a:spcPct val="100000"/>
              </a:lnSpc>
            </a:pPr>
            <a:endParaRPr b="0" lang="es-ES" sz="1800" spc="-1" strike="noStrike">
              <a:solidFill>
                <a:schemeClr val="dk1"/>
              </a:solidFill>
              <a:latin typeface="Calibri"/>
            </a:endParaRPr>
          </a:p>
        </p:txBody>
      </p:sp>
      <p:sp>
        <p:nvSpPr>
          <p:cNvPr id="162" name="CuadroTexto 4"/>
          <p:cNvSpPr/>
          <p:nvPr/>
        </p:nvSpPr>
        <p:spPr>
          <a:xfrm>
            <a:off x="315720" y="1466640"/>
            <a:ext cx="6636240" cy="1735560"/>
          </a:xfrm>
          <a:prstGeom prst="rect">
            <a:avLst/>
          </a:prstGeom>
          <a:noFill/>
          <a:ln w="0">
            <a:noFill/>
          </a:ln>
        </p:spPr>
        <p:style>
          <a:lnRef idx="0"/>
          <a:fillRef idx="0"/>
          <a:effectRef idx="0"/>
          <a:fontRef idx="minor"/>
        </p:style>
        <p:txBody>
          <a:bodyPr lIns="90000" rIns="90000" tIns="45000" bIns="45000" anchor="t">
            <a:spAutoFit/>
          </a:bodyPr>
          <a:p>
            <a:pPr marL="285840" indent="-285840" defTabSz="914400">
              <a:lnSpc>
                <a:spcPct val="100000"/>
              </a:lnSpc>
              <a:buClr>
                <a:srgbClr val="000000"/>
              </a:buClr>
              <a:buFont typeface="Arial"/>
              <a:buChar char="•"/>
            </a:pPr>
            <a:r>
              <a:rPr b="0" lang="es-ES" sz="1800" spc="-1" strike="noStrike">
                <a:solidFill>
                  <a:srgbClr val="000000"/>
                </a:solidFill>
                <a:latin typeface="MQIMGD+ArialMT"/>
              </a:rPr>
              <a:t>Librerías con vulnerabilidades</a:t>
            </a:r>
            <a:endParaRPr b="0" lang="en-US" sz="1800" spc="-1" strike="noStrike">
              <a:solidFill>
                <a:srgbClr val="000000"/>
              </a:solidFill>
              <a:latin typeface="Arial"/>
            </a:endParaRPr>
          </a:p>
          <a:p>
            <a:pPr marL="285840" indent="-285840" defTabSz="914400">
              <a:lnSpc>
                <a:spcPct val="100000"/>
              </a:lnSpc>
              <a:buClr>
                <a:srgbClr val="000000"/>
              </a:buClr>
              <a:buFont typeface="Arial"/>
              <a:buChar char="•"/>
            </a:pPr>
            <a:r>
              <a:rPr b="0" lang="es-ES" sz="1800" spc="-1" strike="noStrike">
                <a:solidFill>
                  <a:srgbClr val="000000"/>
                </a:solidFill>
                <a:latin typeface="MQIMGD+ArialMT"/>
              </a:rPr>
              <a:t>Imágenes de contenedores no seguras</a:t>
            </a:r>
            <a:endParaRPr b="0" lang="en-US" sz="1800" spc="-1" strike="noStrike">
              <a:solidFill>
                <a:srgbClr val="000000"/>
              </a:solidFill>
              <a:latin typeface="Arial"/>
            </a:endParaRPr>
          </a:p>
          <a:p>
            <a:pPr marL="285840" indent="-285840" defTabSz="914400">
              <a:lnSpc>
                <a:spcPct val="100000"/>
              </a:lnSpc>
              <a:buClr>
                <a:srgbClr val="000000"/>
              </a:buClr>
              <a:buFont typeface="Arial"/>
              <a:buChar char="•"/>
            </a:pPr>
            <a:r>
              <a:rPr b="0" lang="es-ES" sz="1800" spc="-1" strike="noStrike">
                <a:solidFill>
                  <a:srgbClr val="000000"/>
                </a:solidFill>
                <a:latin typeface="MQIMGD+ArialMT"/>
              </a:rPr>
              <a:t>Análisis automático</a:t>
            </a:r>
            <a:endParaRPr b="0" lang="en-US" sz="1800" spc="-1" strike="noStrike">
              <a:solidFill>
                <a:srgbClr val="000000"/>
              </a:solidFill>
              <a:latin typeface="Arial"/>
            </a:endParaRPr>
          </a:p>
          <a:p>
            <a:pPr defTabSz="914400">
              <a:lnSpc>
                <a:spcPct val="100000"/>
              </a:lnSpc>
            </a:pPr>
            <a:endParaRPr b="0" lang="en-US" sz="1800" spc="-1" strike="noStrike">
              <a:solidFill>
                <a:srgbClr val="000000"/>
              </a:solidFill>
              <a:latin typeface="Arial"/>
            </a:endParaRPr>
          </a:p>
          <a:p>
            <a:pPr defTabSz="914400">
              <a:lnSpc>
                <a:spcPct val="100000"/>
              </a:lnSpc>
            </a:pPr>
            <a:endParaRPr b="0" lang="en-US" sz="1800" spc="-1" strike="noStrike">
              <a:solidFill>
                <a:srgbClr val="000000"/>
              </a:solidFill>
              <a:latin typeface="Arial"/>
            </a:endParaRPr>
          </a:p>
          <a:p>
            <a:pPr defTabSz="914400">
              <a:lnSpc>
                <a:spcPct val="100000"/>
              </a:lnSpc>
            </a:pPr>
            <a:endParaRPr b="0" lang="en-US" sz="1800" spc="-1" strike="noStrike">
              <a:solidFill>
                <a:srgbClr val="000000"/>
              </a:solidFill>
              <a:latin typeface="Arial"/>
            </a:endParaRPr>
          </a:p>
        </p:txBody>
      </p:sp>
      <p:pic>
        <p:nvPicPr>
          <p:cNvPr id="163" name="Imagen 6" descr=""/>
          <p:cNvPicPr/>
          <p:nvPr/>
        </p:nvPicPr>
        <p:blipFill>
          <a:blip r:embed="rId1"/>
          <a:stretch/>
        </p:blipFill>
        <p:spPr>
          <a:xfrm>
            <a:off x="3961440" y="3865320"/>
            <a:ext cx="8592120" cy="2933280"/>
          </a:xfrm>
          <a:prstGeom prst="rect">
            <a:avLst/>
          </a:prstGeom>
          <a:ln w="0">
            <a:noFill/>
          </a:ln>
        </p:spPr>
      </p:pic>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MasterSp="0">
  <p:cSld>
    <p:spTree>
      <p:nvGrpSpPr>
        <p:cNvPr id="1" name=""/>
        <p:cNvGrpSpPr/>
        <p:nvPr/>
      </p:nvGrpSpPr>
      <p:grpSpPr>
        <a:xfrm>
          <a:off x="0" y="0"/>
          <a:ext cx="0" cy="0"/>
          <a:chOff x="0" y="0"/>
          <a:chExt cx="0" cy="0"/>
        </a:xfrm>
      </p:grpSpPr>
      <p:sp>
        <p:nvSpPr>
          <p:cNvPr id="164" name="object 1"/>
          <p:cNvSpPr/>
          <p:nvPr/>
        </p:nvSpPr>
        <p:spPr>
          <a:xfrm>
            <a:off x="0" y="0"/>
            <a:ext cx="13270680" cy="7466760"/>
          </a:xfrm>
          <a:prstGeom prst="rect">
            <a:avLst/>
          </a:prstGeom>
          <a:blipFill rotWithShape="0">
            <a:blip r:embed="rId1"/>
            <a:srcRect/>
            <a:stretch/>
          </a:blipFill>
          <a:ln w="0">
            <a:noFill/>
          </a:ln>
        </p:spPr>
        <p:style>
          <a:lnRef idx="0"/>
          <a:fillRef idx="0"/>
          <a:effectRef idx="0"/>
          <a:fontRef idx="minor"/>
        </p:style>
        <p:txBody>
          <a:bodyPr lIns="0" rIns="0" tIns="0" bIns="0" anchor="t">
            <a:spAutoFit/>
          </a:bodyPr>
          <a:p>
            <a:pPr defTabSz="914400">
              <a:lnSpc>
                <a:spcPct val="100000"/>
              </a:lnSpc>
            </a:pPr>
            <a:endParaRPr b="0" lang="es-ES" sz="1800" spc="-1" strike="noStrike">
              <a:solidFill>
                <a:schemeClr val="dk1"/>
              </a:solidFill>
              <a:latin typeface="Calibri"/>
            </a:endParaRPr>
          </a:p>
        </p:txBody>
      </p:sp>
      <p:sp>
        <p:nvSpPr>
          <p:cNvPr id="165" name="object 3"/>
          <p:cNvSpPr/>
          <p:nvPr/>
        </p:nvSpPr>
        <p:spPr>
          <a:xfrm>
            <a:off x="1899360" y="3446640"/>
            <a:ext cx="10893240" cy="1164240"/>
          </a:xfrm>
          <a:prstGeom prst="rect">
            <a:avLst/>
          </a:prstGeom>
          <a:noFill/>
          <a:ln w="0">
            <a:noFill/>
          </a:ln>
        </p:spPr>
        <p:style>
          <a:lnRef idx="0"/>
          <a:fillRef idx="0"/>
          <a:effectRef idx="0"/>
          <a:fontRef idx="minor"/>
        </p:style>
        <p:txBody>
          <a:bodyPr lIns="0" rIns="0" tIns="0" bIns="0" anchor="t">
            <a:spAutoFit/>
          </a:bodyPr>
          <a:p>
            <a:pPr defTabSz="914400">
              <a:lnSpc>
                <a:spcPts val="4584"/>
              </a:lnSpc>
            </a:pPr>
            <a:r>
              <a:rPr b="1" lang="es-ES" sz="4400" spc="80" strike="noStrike">
                <a:solidFill>
                  <a:srgbClr val="eb5b5b"/>
                </a:solidFill>
                <a:latin typeface="Segoe UI"/>
              </a:rPr>
              <a:t>Caso práctico: </a:t>
            </a:r>
            <a:endParaRPr b="0" lang="en-US" sz="4400" spc="-1" strike="noStrike">
              <a:solidFill>
                <a:srgbClr val="000000"/>
              </a:solidFill>
              <a:latin typeface="Arial"/>
            </a:endParaRPr>
          </a:p>
          <a:p>
            <a:pPr defTabSz="914400">
              <a:lnSpc>
                <a:spcPts val="4584"/>
              </a:lnSpc>
            </a:pPr>
            <a:r>
              <a:rPr b="1" lang="es-ES" sz="4400" spc="80" strike="noStrike">
                <a:solidFill>
                  <a:schemeClr val="lt1"/>
                </a:solidFill>
                <a:latin typeface="Segoe UI"/>
              </a:rPr>
              <a:t>Detección de vulnerabilidades</a:t>
            </a:r>
            <a:endParaRPr b="0" lang="en-US" sz="4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MasterSp="0">
  <p:cSld>
    <p:spTree>
      <p:nvGrpSpPr>
        <p:cNvPr id="1" name=""/>
        <p:cNvGrpSpPr/>
        <p:nvPr/>
      </p:nvGrpSpPr>
      <p:grpSpPr>
        <a:xfrm>
          <a:off x="0" y="0"/>
          <a:ext cx="0" cy="0"/>
          <a:chOff x="0" y="0"/>
          <a:chExt cx="0" cy="0"/>
        </a:xfrm>
      </p:grpSpPr>
      <p:sp>
        <p:nvSpPr>
          <p:cNvPr id="166" name="CuadroTexto 7"/>
          <p:cNvSpPr/>
          <p:nvPr/>
        </p:nvSpPr>
        <p:spPr>
          <a:xfrm>
            <a:off x="3317400" y="1244520"/>
            <a:ext cx="6636240" cy="64548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endParaRPr b="0" lang="en-US" sz="1800" spc="-1" strike="noStrike">
              <a:solidFill>
                <a:srgbClr val="000000"/>
              </a:solidFill>
              <a:latin typeface="Arial"/>
            </a:endParaRPr>
          </a:p>
          <a:p>
            <a:pPr defTabSz="914400">
              <a:lnSpc>
                <a:spcPct val="100000"/>
              </a:lnSpc>
            </a:pPr>
            <a:endParaRPr b="0" lang="en-US" sz="1800" spc="-1" strike="noStrike">
              <a:solidFill>
                <a:srgbClr val="000000"/>
              </a:solidFill>
              <a:latin typeface="Arial"/>
            </a:endParaRPr>
          </a:p>
        </p:txBody>
      </p:sp>
      <p:sp>
        <p:nvSpPr>
          <p:cNvPr id="167" name="AutoShape 8"/>
          <p:cNvSpPr/>
          <p:nvPr/>
        </p:nvSpPr>
        <p:spPr>
          <a:xfrm>
            <a:off x="6635880" y="3733920"/>
            <a:ext cx="304200" cy="304200"/>
          </a:xfrm>
          <a:prstGeom prst="rect">
            <a:avLst/>
          </a:prstGeom>
          <a:noFill/>
          <a:ln w="0">
            <a:noFill/>
          </a:ln>
        </p:spPr>
        <p:style>
          <a:lnRef idx="0"/>
          <a:fillRef idx="0"/>
          <a:effectRef idx="0"/>
          <a:fontRef idx="minor"/>
        </p:style>
        <p:txBody>
          <a:bodyPr numCol="1" spcCol="0" lIns="90000" rIns="90000" tIns="45000" bIns="45000" anchor="t">
            <a:noAutofit/>
          </a:bodyPr>
          <a:p>
            <a:pPr defTabSz="914400">
              <a:lnSpc>
                <a:spcPct val="100000"/>
              </a:lnSpc>
            </a:pPr>
            <a:endParaRPr b="0" lang="es-ES" sz="1800" spc="-1" strike="noStrike">
              <a:solidFill>
                <a:schemeClr val="dk1"/>
              </a:solidFill>
              <a:latin typeface="Calibri"/>
            </a:endParaRPr>
          </a:p>
        </p:txBody>
      </p:sp>
      <p:sp>
        <p:nvSpPr>
          <p:cNvPr id="168" name="CuadroTexto 4"/>
          <p:cNvSpPr/>
          <p:nvPr/>
        </p:nvSpPr>
        <p:spPr>
          <a:xfrm>
            <a:off x="315720" y="1466640"/>
            <a:ext cx="12223800" cy="118692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s-ES" sz="1800" spc="-1" strike="noStrike">
                <a:solidFill>
                  <a:srgbClr val="000000"/>
                </a:solidFill>
                <a:latin typeface="MQIMGD+ArialMT"/>
              </a:rPr>
              <a:t>Azure DevOps es un conjunto de herramientas en la nube de Microsoft diseñado para facilitar la colaboración entre equipos de desarrollo de software y agilizar el ciclo de vida de entrega de aplicaciones. Ofrece una amplia gama de servicios que cubren diferentes aspectos del desarrollo de software, desde la gestión del código fuente hasta la implementación y la supervisión de las aplicaciones en producción.</a:t>
            </a:r>
            <a:endParaRPr b="0" lang="en-US" sz="1800" spc="-1" strike="noStrike">
              <a:solidFill>
                <a:srgbClr val="000000"/>
              </a:solidFill>
              <a:latin typeface="Arial"/>
            </a:endParaRPr>
          </a:p>
        </p:txBody>
      </p:sp>
      <p:sp>
        <p:nvSpPr>
          <p:cNvPr id="169" name="object 3"/>
          <p:cNvSpPr/>
          <p:nvPr/>
        </p:nvSpPr>
        <p:spPr>
          <a:xfrm>
            <a:off x="1919160" y="565560"/>
            <a:ext cx="9432360" cy="423000"/>
          </a:xfrm>
          <a:prstGeom prst="rect">
            <a:avLst/>
          </a:prstGeom>
          <a:noFill/>
          <a:ln w="0">
            <a:noFill/>
          </a:ln>
        </p:spPr>
        <p:style>
          <a:lnRef idx="0"/>
          <a:fillRef idx="0"/>
          <a:effectRef idx="0"/>
          <a:fontRef idx="minor"/>
        </p:style>
        <p:txBody>
          <a:bodyPr lIns="0" rIns="0" tIns="0" bIns="0" anchor="t">
            <a:spAutoFit/>
          </a:bodyPr>
          <a:p>
            <a:pPr algn="ctr" defTabSz="914400">
              <a:lnSpc>
                <a:spcPts val="3334"/>
              </a:lnSpc>
            </a:pPr>
            <a:r>
              <a:rPr b="1" lang="es-ES" sz="3200" spc="-1" strike="noStrike">
                <a:solidFill>
                  <a:srgbClr val="373d58"/>
                </a:solidFill>
                <a:latin typeface="Segoe UI"/>
              </a:rPr>
              <a:t>AZURE DEVOPS</a:t>
            </a:r>
            <a:endParaRPr b="0" lang="en-US" sz="3200" spc="-1" strike="noStrike">
              <a:solidFill>
                <a:srgbClr val="000000"/>
              </a:solidFill>
              <a:latin typeface="Arial"/>
            </a:endParaRPr>
          </a:p>
        </p:txBody>
      </p:sp>
      <p:pic>
        <p:nvPicPr>
          <p:cNvPr id="170" name="Imagen 5" descr=""/>
          <p:cNvPicPr/>
          <p:nvPr/>
        </p:nvPicPr>
        <p:blipFill>
          <a:blip r:embed="rId1"/>
          <a:stretch/>
        </p:blipFill>
        <p:spPr>
          <a:xfrm>
            <a:off x="10152000" y="3112560"/>
            <a:ext cx="2399760" cy="3971880"/>
          </a:xfrm>
          <a:prstGeom prst="rect">
            <a:avLst/>
          </a:prstGeom>
          <a:ln w="0">
            <a:noFill/>
          </a:ln>
        </p:spPr>
      </p:pic>
      <p:pic>
        <p:nvPicPr>
          <p:cNvPr id="171" name="Imagen 9" descr="Logotipo, nombre de la empresa&#10;&#10;Descripción generada automáticamente"/>
          <p:cNvPicPr/>
          <p:nvPr/>
        </p:nvPicPr>
        <p:blipFill>
          <a:blip r:embed="rId2"/>
          <a:stretch/>
        </p:blipFill>
        <p:spPr>
          <a:xfrm>
            <a:off x="315720" y="3134520"/>
            <a:ext cx="2856960" cy="1713960"/>
          </a:xfrm>
          <a:prstGeom prst="rect">
            <a:avLst/>
          </a:prstGeom>
          <a:ln w="0">
            <a:noFill/>
          </a:ln>
        </p:spPr>
      </p:pic>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MasterSp="0">
  <p:cSld>
    <p:spTree>
      <p:nvGrpSpPr>
        <p:cNvPr id="1" name=""/>
        <p:cNvGrpSpPr/>
        <p:nvPr/>
      </p:nvGrpSpPr>
      <p:grpSpPr>
        <a:xfrm>
          <a:off x="0" y="0"/>
          <a:ext cx="0" cy="0"/>
          <a:chOff x="0" y="0"/>
          <a:chExt cx="0" cy="0"/>
        </a:xfrm>
      </p:grpSpPr>
      <p:sp>
        <p:nvSpPr>
          <p:cNvPr id="172" name="CuadroTexto 7"/>
          <p:cNvSpPr/>
          <p:nvPr/>
        </p:nvSpPr>
        <p:spPr>
          <a:xfrm>
            <a:off x="3317400" y="1244520"/>
            <a:ext cx="6636240" cy="64548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endParaRPr b="0" lang="en-US" sz="1800" spc="-1" strike="noStrike">
              <a:solidFill>
                <a:srgbClr val="000000"/>
              </a:solidFill>
              <a:latin typeface="Arial"/>
            </a:endParaRPr>
          </a:p>
          <a:p>
            <a:pPr defTabSz="914400">
              <a:lnSpc>
                <a:spcPct val="100000"/>
              </a:lnSpc>
            </a:pPr>
            <a:endParaRPr b="0" lang="en-US" sz="1800" spc="-1" strike="noStrike">
              <a:solidFill>
                <a:srgbClr val="000000"/>
              </a:solidFill>
              <a:latin typeface="Arial"/>
            </a:endParaRPr>
          </a:p>
        </p:txBody>
      </p:sp>
      <p:sp>
        <p:nvSpPr>
          <p:cNvPr id="173" name="AutoShape 8"/>
          <p:cNvSpPr/>
          <p:nvPr/>
        </p:nvSpPr>
        <p:spPr>
          <a:xfrm>
            <a:off x="6635880" y="3733920"/>
            <a:ext cx="304200" cy="304200"/>
          </a:xfrm>
          <a:prstGeom prst="rect">
            <a:avLst/>
          </a:prstGeom>
          <a:noFill/>
          <a:ln w="0">
            <a:noFill/>
          </a:ln>
        </p:spPr>
        <p:style>
          <a:lnRef idx="0"/>
          <a:fillRef idx="0"/>
          <a:effectRef idx="0"/>
          <a:fontRef idx="minor"/>
        </p:style>
        <p:txBody>
          <a:bodyPr numCol="1" spcCol="0" lIns="90000" rIns="90000" tIns="45000" bIns="45000" anchor="t">
            <a:noAutofit/>
          </a:bodyPr>
          <a:p>
            <a:pPr defTabSz="914400">
              <a:lnSpc>
                <a:spcPct val="100000"/>
              </a:lnSpc>
            </a:pPr>
            <a:endParaRPr b="0" lang="es-ES" sz="1800" spc="-1" strike="noStrike">
              <a:solidFill>
                <a:schemeClr val="dk1"/>
              </a:solidFill>
              <a:latin typeface="Calibri"/>
            </a:endParaRPr>
          </a:p>
        </p:txBody>
      </p:sp>
      <p:sp>
        <p:nvSpPr>
          <p:cNvPr id="174" name="object 3"/>
          <p:cNvSpPr/>
          <p:nvPr/>
        </p:nvSpPr>
        <p:spPr>
          <a:xfrm>
            <a:off x="1919160" y="565560"/>
            <a:ext cx="9432360" cy="423000"/>
          </a:xfrm>
          <a:prstGeom prst="rect">
            <a:avLst/>
          </a:prstGeom>
          <a:noFill/>
          <a:ln w="0">
            <a:noFill/>
          </a:ln>
        </p:spPr>
        <p:style>
          <a:lnRef idx="0"/>
          <a:fillRef idx="0"/>
          <a:effectRef idx="0"/>
          <a:fontRef idx="minor"/>
        </p:style>
        <p:txBody>
          <a:bodyPr lIns="0" rIns="0" tIns="0" bIns="0" anchor="t">
            <a:spAutoFit/>
          </a:bodyPr>
          <a:p>
            <a:pPr algn="ctr" defTabSz="914400">
              <a:lnSpc>
                <a:spcPts val="3334"/>
              </a:lnSpc>
            </a:pPr>
            <a:r>
              <a:rPr b="1" lang="es-ES" sz="3200" spc="-1" strike="noStrike">
                <a:solidFill>
                  <a:srgbClr val="373d58"/>
                </a:solidFill>
                <a:latin typeface="Segoe UI"/>
              </a:rPr>
              <a:t>SUMMARY</a:t>
            </a:r>
            <a:endParaRPr b="0" lang="en-US" sz="3200" spc="-1" strike="noStrike">
              <a:solidFill>
                <a:srgbClr val="000000"/>
              </a:solidFill>
              <a:latin typeface="Arial"/>
            </a:endParaRPr>
          </a:p>
        </p:txBody>
      </p:sp>
      <p:pic>
        <p:nvPicPr>
          <p:cNvPr id="175" name="Imagen 3" descr=""/>
          <p:cNvPicPr/>
          <p:nvPr/>
        </p:nvPicPr>
        <p:blipFill>
          <a:blip r:embed="rId1"/>
          <a:stretch/>
        </p:blipFill>
        <p:spPr>
          <a:xfrm>
            <a:off x="-34560" y="2923560"/>
            <a:ext cx="13270680" cy="4033800"/>
          </a:xfrm>
          <a:prstGeom prst="rect">
            <a:avLst/>
          </a:prstGeom>
          <a:ln w="0">
            <a:noFill/>
          </a:ln>
        </p:spPr>
      </p:pic>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MasterSp="0">
  <p:cSld>
    <p:spTree>
      <p:nvGrpSpPr>
        <p:cNvPr id="1" name=""/>
        <p:cNvGrpSpPr/>
        <p:nvPr/>
      </p:nvGrpSpPr>
      <p:grpSpPr>
        <a:xfrm>
          <a:off x="0" y="0"/>
          <a:ext cx="0" cy="0"/>
          <a:chOff x="0" y="0"/>
          <a:chExt cx="0" cy="0"/>
        </a:xfrm>
      </p:grpSpPr>
      <p:sp>
        <p:nvSpPr>
          <p:cNvPr id="176" name="CuadroTexto 7"/>
          <p:cNvSpPr/>
          <p:nvPr/>
        </p:nvSpPr>
        <p:spPr>
          <a:xfrm>
            <a:off x="3317400" y="1244520"/>
            <a:ext cx="6636240" cy="64548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endParaRPr b="0" lang="en-US" sz="1800" spc="-1" strike="noStrike">
              <a:solidFill>
                <a:srgbClr val="000000"/>
              </a:solidFill>
              <a:latin typeface="Arial"/>
            </a:endParaRPr>
          </a:p>
          <a:p>
            <a:pPr defTabSz="914400">
              <a:lnSpc>
                <a:spcPct val="100000"/>
              </a:lnSpc>
            </a:pPr>
            <a:endParaRPr b="0" lang="en-US" sz="1800" spc="-1" strike="noStrike">
              <a:solidFill>
                <a:srgbClr val="000000"/>
              </a:solidFill>
              <a:latin typeface="Arial"/>
            </a:endParaRPr>
          </a:p>
        </p:txBody>
      </p:sp>
      <p:sp>
        <p:nvSpPr>
          <p:cNvPr id="177" name="AutoShape 8"/>
          <p:cNvSpPr/>
          <p:nvPr/>
        </p:nvSpPr>
        <p:spPr>
          <a:xfrm>
            <a:off x="6635880" y="3733920"/>
            <a:ext cx="304200" cy="304200"/>
          </a:xfrm>
          <a:prstGeom prst="rect">
            <a:avLst/>
          </a:prstGeom>
          <a:noFill/>
          <a:ln w="0">
            <a:noFill/>
          </a:ln>
        </p:spPr>
        <p:style>
          <a:lnRef idx="0"/>
          <a:fillRef idx="0"/>
          <a:effectRef idx="0"/>
          <a:fontRef idx="minor"/>
        </p:style>
        <p:txBody>
          <a:bodyPr numCol="1" spcCol="0" lIns="90000" rIns="90000" tIns="45000" bIns="45000" anchor="t">
            <a:noAutofit/>
          </a:bodyPr>
          <a:p>
            <a:pPr defTabSz="914400">
              <a:lnSpc>
                <a:spcPct val="100000"/>
              </a:lnSpc>
            </a:pPr>
            <a:endParaRPr b="0" lang="es-ES" sz="1800" spc="-1" strike="noStrike">
              <a:solidFill>
                <a:schemeClr val="dk1"/>
              </a:solidFill>
              <a:latin typeface="Calibri"/>
            </a:endParaRPr>
          </a:p>
        </p:txBody>
      </p:sp>
      <p:sp>
        <p:nvSpPr>
          <p:cNvPr id="178" name="object 3"/>
          <p:cNvSpPr/>
          <p:nvPr/>
        </p:nvSpPr>
        <p:spPr>
          <a:xfrm>
            <a:off x="1919160" y="565560"/>
            <a:ext cx="9432360" cy="423000"/>
          </a:xfrm>
          <a:prstGeom prst="rect">
            <a:avLst/>
          </a:prstGeom>
          <a:noFill/>
          <a:ln w="0">
            <a:noFill/>
          </a:ln>
        </p:spPr>
        <p:style>
          <a:lnRef idx="0"/>
          <a:fillRef idx="0"/>
          <a:effectRef idx="0"/>
          <a:fontRef idx="minor"/>
        </p:style>
        <p:txBody>
          <a:bodyPr lIns="0" rIns="0" tIns="0" bIns="0" anchor="t">
            <a:spAutoFit/>
          </a:bodyPr>
          <a:p>
            <a:pPr algn="ctr" defTabSz="914400">
              <a:lnSpc>
                <a:spcPts val="3334"/>
              </a:lnSpc>
            </a:pPr>
            <a:r>
              <a:rPr b="1" lang="es-ES" sz="3200" spc="-1" strike="noStrike">
                <a:solidFill>
                  <a:srgbClr val="373d58"/>
                </a:solidFill>
                <a:latin typeface="Segoe UI"/>
              </a:rPr>
              <a:t>WIKI</a:t>
            </a:r>
            <a:endParaRPr b="0" lang="en-US" sz="3200" spc="-1" strike="noStrike">
              <a:solidFill>
                <a:srgbClr val="000000"/>
              </a:solidFill>
              <a:latin typeface="Arial"/>
            </a:endParaRPr>
          </a:p>
        </p:txBody>
      </p:sp>
      <p:pic>
        <p:nvPicPr>
          <p:cNvPr id="179" name="Imagen 4" descr=""/>
          <p:cNvPicPr/>
          <p:nvPr/>
        </p:nvPicPr>
        <p:blipFill>
          <a:blip r:embed="rId1"/>
          <a:stretch/>
        </p:blipFill>
        <p:spPr>
          <a:xfrm>
            <a:off x="0" y="1244520"/>
            <a:ext cx="13270680" cy="6590160"/>
          </a:xfrm>
          <a:prstGeom prst="rect">
            <a:avLst/>
          </a:prstGeom>
          <a:ln w="0">
            <a:noFill/>
          </a:ln>
        </p:spPr>
      </p:pic>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MasterSp="0">
  <p:cSld>
    <p:spTree>
      <p:nvGrpSpPr>
        <p:cNvPr id="1" name=""/>
        <p:cNvGrpSpPr/>
        <p:nvPr/>
      </p:nvGrpSpPr>
      <p:grpSpPr>
        <a:xfrm>
          <a:off x="0" y="0"/>
          <a:ext cx="0" cy="0"/>
          <a:chOff x="0" y="0"/>
          <a:chExt cx="0" cy="0"/>
        </a:xfrm>
      </p:grpSpPr>
      <p:sp>
        <p:nvSpPr>
          <p:cNvPr id="180" name="CuadroTexto 7"/>
          <p:cNvSpPr/>
          <p:nvPr/>
        </p:nvSpPr>
        <p:spPr>
          <a:xfrm>
            <a:off x="3317400" y="1244520"/>
            <a:ext cx="6636240" cy="64548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endParaRPr b="0" lang="en-US" sz="1800" spc="-1" strike="noStrike">
              <a:solidFill>
                <a:srgbClr val="000000"/>
              </a:solidFill>
              <a:latin typeface="Arial"/>
            </a:endParaRPr>
          </a:p>
          <a:p>
            <a:pPr defTabSz="914400">
              <a:lnSpc>
                <a:spcPct val="100000"/>
              </a:lnSpc>
            </a:pPr>
            <a:endParaRPr b="0" lang="en-US" sz="1800" spc="-1" strike="noStrike">
              <a:solidFill>
                <a:srgbClr val="000000"/>
              </a:solidFill>
              <a:latin typeface="Arial"/>
            </a:endParaRPr>
          </a:p>
        </p:txBody>
      </p:sp>
      <p:sp>
        <p:nvSpPr>
          <p:cNvPr id="181" name="AutoShape 8"/>
          <p:cNvSpPr/>
          <p:nvPr/>
        </p:nvSpPr>
        <p:spPr>
          <a:xfrm>
            <a:off x="6635880" y="3733920"/>
            <a:ext cx="304200" cy="304200"/>
          </a:xfrm>
          <a:prstGeom prst="rect">
            <a:avLst/>
          </a:prstGeom>
          <a:noFill/>
          <a:ln w="0">
            <a:noFill/>
          </a:ln>
        </p:spPr>
        <p:style>
          <a:lnRef idx="0"/>
          <a:fillRef idx="0"/>
          <a:effectRef idx="0"/>
          <a:fontRef idx="minor"/>
        </p:style>
        <p:txBody>
          <a:bodyPr numCol="1" spcCol="0" lIns="90000" rIns="90000" tIns="45000" bIns="45000" anchor="t">
            <a:noAutofit/>
          </a:bodyPr>
          <a:p>
            <a:pPr defTabSz="914400">
              <a:lnSpc>
                <a:spcPct val="100000"/>
              </a:lnSpc>
            </a:pPr>
            <a:endParaRPr b="0" lang="es-ES" sz="1800" spc="-1" strike="noStrike">
              <a:solidFill>
                <a:schemeClr val="dk1"/>
              </a:solidFill>
              <a:latin typeface="Calibri"/>
            </a:endParaRPr>
          </a:p>
        </p:txBody>
      </p:sp>
      <p:sp>
        <p:nvSpPr>
          <p:cNvPr id="182" name="object 3"/>
          <p:cNvSpPr/>
          <p:nvPr/>
        </p:nvSpPr>
        <p:spPr>
          <a:xfrm>
            <a:off x="1919160" y="565560"/>
            <a:ext cx="9432360" cy="423000"/>
          </a:xfrm>
          <a:prstGeom prst="rect">
            <a:avLst/>
          </a:prstGeom>
          <a:noFill/>
          <a:ln w="0">
            <a:noFill/>
          </a:ln>
        </p:spPr>
        <p:style>
          <a:lnRef idx="0"/>
          <a:fillRef idx="0"/>
          <a:effectRef idx="0"/>
          <a:fontRef idx="minor"/>
        </p:style>
        <p:txBody>
          <a:bodyPr lIns="0" rIns="0" tIns="0" bIns="0" anchor="t">
            <a:spAutoFit/>
          </a:bodyPr>
          <a:p>
            <a:pPr algn="ctr" defTabSz="914400">
              <a:lnSpc>
                <a:spcPts val="3334"/>
              </a:lnSpc>
            </a:pPr>
            <a:r>
              <a:rPr b="1" lang="es-ES" sz="3200" spc="-1" strike="noStrike">
                <a:solidFill>
                  <a:srgbClr val="373d58"/>
                </a:solidFill>
                <a:latin typeface="Segoe UI"/>
              </a:rPr>
              <a:t>REPO</a:t>
            </a:r>
            <a:endParaRPr b="0" lang="en-US" sz="3200" spc="-1" strike="noStrike">
              <a:solidFill>
                <a:srgbClr val="000000"/>
              </a:solidFill>
              <a:latin typeface="Arial"/>
            </a:endParaRPr>
          </a:p>
        </p:txBody>
      </p:sp>
      <p:pic>
        <p:nvPicPr>
          <p:cNvPr id="183" name="Imagen 3" descr=""/>
          <p:cNvPicPr/>
          <p:nvPr/>
        </p:nvPicPr>
        <p:blipFill>
          <a:blip r:embed="rId1"/>
          <a:stretch/>
        </p:blipFill>
        <p:spPr>
          <a:xfrm>
            <a:off x="0" y="1468800"/>
            <a:ext cx="13270680" cy="4529520"/>
          </a:xfrm>
          <a:prstGeom prst="rect">
            <a:avLst/>
          </a:prstGeom>
          <a:ln w="0">
            <a:noFill/>
          </a:ln>
        </p:spPr>
      </p:pic>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MasterSp="0">
  <p:cSld>
    <p:spTree>
      <p:nvGrpSpPr>
        <p:cNvPr id="1" name=""/>
        <p:cNvGrpSpPr/>
        <p:nvPr/>
      </p:nvGrpSpPr>
      <p:grpSpPr>
        <a:xfrm>
          <a:off x="0" y="0"/>
          <a:ext cx="0" cy="0"/>
          <a:chOff x="0" y="0"/>
          <a:chExt cx="0" cy="0"/>
        </a:xfrm>
      </p:grpSpPr>
      <p:sp>
        <p:nvSpPr>
          <p:cNvPr id="184" name="CuadroTexto 7"/>
          <p:cNvSpPr/>
          <p:nvPr/>
        </p:nvSpPr>
        <p:spPr>
          <a:xfrm>
            <a:off x="3317400" y="1244520"/>
            <a:ext cx="6636240" cy="64548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endParaRPr b="0" lang="en-US" sz="1800" spc="-1" strike="noStrike">
              <a:solidFill>
                <a:srgbClr val="000000"/>
              </a:solidFill>
              <a:latin typeface="Arial"/>
            </a:endParaRPr>
          </a:p>
          <a:p>
            <a:pPr defTabSz="914400">
              <a:lnSpc>
                <a:spcPct val="100000"/>
              </a:lnSpc>
            </a:pPr>
            <a:endParaRPr b="0" lang="en-US" sz="1800" spc="-1" strike="noStrike">
              <a:solidFill>
                <a:srgbClr val="000000"/>
              </a:solidFill>
              <a:latin typeface="Arial"/>
            </a:endParaRPr>
          </a:p>
        </p:txBody>
      </p:sp>
      <p:sp>
        <p:nvSpPr>
          <p:cNvPr id="185" name="AutoShape 8"/>
          <p:cNvSpPr/>
          <p:nvPr/>
        </p:nvSpPr>
        <p:spPr>
          <a:xfrm>
            <a:off x="6635880" y="3733920"/>
            <a:ext cx="304200" cy="304200"/>
          </a:xfrm>
          <a:prstGeom prst="rect">
            <a:avLst/>
          </a:prstGeom>
          <a:noFill/>
          <a:ln w="0">
            <a:noFill/>
          </a:ln>
        </p:spPr>
        <p:style>
          <a:lnRef idx="0"/>
          <a:fillRef idx="0"/>
          <a:effectRef idx="0"/>
          <a:fontRef idx="minor"/>
        </p:style>
        <p:txBody>
          <a:bodyPr numCol="1" spcCol="0" lIns="90000" rIns="90000" tIns="45000" bIns="45000" anchor="t">
            <a:noAutofit/>
          </a:bodyPr>
          <a:p>
            <a:pPr defTabSz="914400">
              <a:lnSpc>
                <a:spcPct val="100000"/>
              </a:lnSpc>
            </a:pPr>
            <a:endParaRPr b="0" lang="es-ES" sz="1800" spc="-1" strike="noStrike">
              <a:solidFill>
                <a:schemeClr val="dk1"/>
              </a:solidFill>
              <a:latin typeface="Calibri"/>
            </a:endParaRPr>
          </a:p>
        </p:txBody>
      </p:sp>
      <p:sp>
        <p:nvSpPr>
          <p:cNvPr id="186" name="object 3"/>
          <p:cNvSpPr/>
          <p:nvPr/>
        </p:nvSpPr>
        <p:spPr>
          <a:xfrm>
            <a:off x="1919160" y="565560"/>
            <a:ext cx="9432360" cy="423000"/>
          </a:xfrm>
          <a:prstGeom prst="rect">
            <a:avLst/>
          </a:prstGeom>
          <a:noFill/>
          <a:ln w="0">
            <a:noFill/>
          </a:ln>
        </p:spPr>
        <p:style>
          <a:lnRef idx="0"/>
          <a:fillRef idx="0"/>
          <a:effectRef idx="0"/>
          <a:fontRef idx="minor"/>
        </p:style>
        <p:txBody>
          <a:bodyPr lIns="0" rIns="0" tIns="0" bIns="0" anchor="t">
            <a:spAutoFit/>
          </a:bodyPr>
          <a:p>
            <a:pPr algn="ctr" defTabSz="914400">
              <a:lnSpc>
                <a:spcPts val="3334"/>
              </a:lnSpc>
            </a:pPr>
            <a:r>
              <a:rPr b="1" lang="es-ES" sz="3200" spc="-1" strike="noStrike">
                <a:solidFill>
                  <a:srgbClr val="373d58"/>
                </a:solidFill>
                <a:latin typeface="Segoe UI"/>
              </a:rPr>
              <a:t>PIPELINES</a:t>
            </a:r>
            <a:endParaRPr b="0" lang="en-US" sz="3200" spc="-1" strike="noStrike">
              <a:solidFill>
                <a:srgbClr val="000000"/>
              </a:solidFill>
              <a:latin typeface="Arial"/>
            </a:endParaRPr>
          </a:p>
        </p:txBody>
      </p:sp>
      <p:pic>
        <p:nvPicPr>
          <p:cNvPr id="187" name="Imagen 4" descr=""/>
          <p:cNvPicPr/>
          <p:nvPr/>
        </p:nvPicPr>
        <p:blipFill>
          <a:blip r:embed="rId1"/>
          <a:stretch/>
        </p:blipFill>
        <p:spPr>
          <a:xfrm>
            <a:off x="4475520" y="1662840"/>
            <a:ext cx="8353800" cy="5238720"/>
          </a:xfrm>
          <a:prstGeom prst="rect">
            <a:avLst/>
          </a:prstGeom>
          <a:ln w="0">
            <a:noFill/>
          </a:ln>
        </p:spPr>
      </p:pic>
      <p:sp>
        <p:nvSpPr>
          <p:cNvPr id="188" name="CuadroTexto 8"/>
          <p:cNvSpPr/>
          <p:nvPr/>
        </p:nvSpPr>
        <p:spPr>
          <a:xfrm>
            <a:off x="315720" y="1466640"/>
            <a:ext cx="3871080" cy="912600"/>
          </a:xfrm>
          <a:prstGeom prst="rect">
            <a:avLst/>
          </a:prstGeom>
          <a:noFill/>
          <a:ln w="0">
            <a:noFill/>
          </a:ln>
        </p:spPr>
        <p:style>
          <a:lnRef idx="0"/>
          <a:fillRef idx="0"/>
          <a:effectRef idx="0"/>
          <a:fontRef idx="minor"/>
        </p:style>
        <p:txBody>
          <a:bodyPr lIns="90000" rIns="90000" tIns="45000" bIns="45000" anchor="t">
            <a:spAutoFit/>
          </a:bodyPr>
          <a:p>
            <a:pPr marL="285840" indent="-285840" defTabSz="914400">
              <a:lnSpc>
                <a:spcPct val="100000"/>
              </a:lnSpc>
              <a:buClr>
                <a:srgbClr val="000000"/>
              </a:buClr>
              <a:buFont typeface="Arial"/>
              <a:buChar char="•"/>
            </a:pPr>
            <a:r>
              <a:rPr b="0" lang="es-ES" sz="1800" spc="-1" strike="noStrike">
                <a:solidFill>
                  <a:srgbClr val="000000"/>
                </a:solidFill>
                <a:latin typeface="MQIMGD+ArialMT"/>
              </a:rPr>
              <a:t>Compilation</a:t>
            </a:r>
            <a:endParaRPr b="0" lang="en-US" sz="1800" spc="-1" strike="noStrike">
              <a:solidFill>
                <a:srgbClr val="000000"/>
              </a:solidFill>
              <a:latin typeface="Arial"/>
            </a:endParaRPr>
          </a:p>
          <a:p>
            <a:pPr marL="285840" indent="-285840" defTabSz="914400">
              <a:lnSpc>
                <a:spcPct val="100000"/>
              </a:lnSpc>
              <a:buClr>
                <a:srgbClr val="000000"/>
              </a:buClr>
              <a:buFont typeface="Arial"/>
              <a:buChar char="•"/>
            </a:pPr>
            <a:r>
              <a:rPr b="0" lang="es-ES" sz="1800" spc="-1" strike="noStrike">
                <a:solidFill>
                  <a:srgbClr val="000000"/>
                </a:solidFill>
                <a:latin typeface="MQIMGD+ArialMT"/>
              </a:rPr>
              <a:t>Release</a:t>
            </a:r>
            <a:endParaRPr b="0" lang="en-US" sz="1800" spc="-1" strike="noStrike">
              <a:solidFill>
                <a:srgbClr val="000000"/>
              </a:solidFill>
              <a:latin typeface="Arial"/>
            </a:endParaRPr>
          </a:p>
          <a:p>
            <a:pPr marL="285840" indent="-285840" defTabSz="914400">
              <a:lnSpc>
                <a:spcPct val="100000"/>
              </a:lnSpc>
              <a:buClr>
                <a:srgbClr val="000000"/>
              </a:buClr>
              <a:buFont typeface="Arial"/>
              <a:buChar char="•"/>
            </a:pPr>
            <a:r>
              <a:rPr b="0" lang="es-ES" sz="1800" spc="-1" strike="noStrike">
                <a:solidFill>
                  <a:srgbClr val="000000"/>
                </a:solidFill>
                <a:latin typeface="MQIMGD+ArialMT"/>
              </a:rPr>
              <a:t>Publish</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MasterSp="0">
  <p:cSld>
    <p:spTree>
      <p:nvGrpSpPr>
        <p:cNvPr id="1" name=""/>
        <p:cNvGrpSpPr/>
        <p:nvPr/>
      </p:nvGrpSpPr>
      <p:grpSpPr>
        <a:xfrm>
          <a:off x="0" y="0"/>
          <a:ext cx="0" cy="0"/>
          <a:chOff x="0" y="0"/>
          <a:chExt cx="0" cy="0"/>
        </a:xfrm>
      </p:grpSpPr>
      <p:sp>
        <p:nvSpPr>
          <p:cNvPr id="189" name="CuadroTexto 7"/>
          <p:cNvSpPr/>
          <p:nvPr/>
        </p:nvSpPr>
        <p:spPr>
          <a:xfrm>
            <a:off x="3317400" y="1244520"/>
            <a:ext cx="6636240" cy="64548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endParaRPr b="0" lang="en-US" sz="1800" spc="-1" strike="noStrike">
              <a:solidFill>
                <a:srgbClr val="000000"/>
              </a:solidFill>
              <a:latin typeface="Arial"/>
            </a:endParaRPr>
          </a:p>
          <a:p>
            <a:pPr defTabSz="914400">
              <a:lnSpc>
                <a:spcPct val="100000"/>
              </a:lnSpc>
            </a:pPr>
            <a:endParaRPr b="0" lang="en-US" sz="1800" spc="-1" strike="noStrike">
              <a:solidFill>
                <a:srgbClr val="000000"/>
              </a:solidFill>
              <a:latin typeface="Arial"/>
            </a:endParaRPr>
          </a:p>
        </p:txBody>
      </p:sp>
      <p:sp>
        <p:nvSpPr>
          <p:cNvPr id="190" name="AutoShape 8"/>
          <p:cNvSpPr/>
          <p:nvPr/>
        </p:nvSpPr>
        <p:spPr>
          <a:xfrm>
            <a:off x="6635880" y="3733920"/>
            <a:ext cx="304200" cy="304200"/>
          </a:xfrm>
          <a:prstGeom prst="rect">
            <a:avLst/>
          </a:prstGeom>
          <a:noFill/>
          <a:ln w="0">
            <a:noFill/>
          </a:ln>
        </p:spPr>
        <p:style>
          <a:lnRef idx="0"/>
          <a:fillRef idx="0"/>
          <a:effectRef idx="0"/>
          <a:fontRef idx="minor"/>
        </p:style>
        <p:txBody>
          <a:bodyPr numCol="1" spcCol="0" lIns="90000" rIns="90000" tIns="45000" bIns="45000" anchor="t">
            <a:noAutofit/>
          </a:bodyPr>
          <a:p>
            <a:pPr defTabSz="914400">
              <a:lnSpc>
                <a:spcPct val="100000"/>
              </a:lnSpc>
            </a:pPr>
            <a:endParaRPr b="0" lang="es-ES" sz="1800" spc="-1" strike="noStrike">
              <a:solidFill>
                <a:schemeClr val="dk1"/>
              </a:solidFill>
              <a:latin typeface="Calibri"/>
            </a:endParaRPr>
          </a:p>
        </p:txBody>
      </p:sp>
      <p:sp>
        <p:nvSpPr>
          <p:cNvPr id="191" name="object 3"/>
          <p:cNvSpPr/>
          <p:nvPr/>
        </p:nvSpPr>
        <p:spPr>
          <a:xfrm>
            <a:off x="1919160" y="565560"/>
            <a:ext cx="9432360" cy="423000"/>
          </a:xfrm>
          <a:prstGeom prst="rect">
            <a:avLst/>
          </a:prstGeom>
          <a:noFill/>
          <a:ln w="0">
            <a:noFill/>
          </a:ln>
        </p:spPr>
        <p:style>
          <a:lnRef idx="0"/>
          <a:fillRef idx="0"/>
          <a:effectRef idx="0"/>
          <a:fontRef idx="minor"/>
        </p:style>
        <p:txBody>
          <a:bodyPr lIns="0" rIns="0" tIns="0" bIns="0" anchor="t">
            <a:spAutoFit/>
          </a:bodyPr>
          <a:p>
            <a:pPr algn="ctr" defTabSz="914400">
              <a:lnSpc>
                <a:spcPts val="3334"/>
              </a:lnSpc>
            </a:pPr>
            <a:r>
              <a:rPr b="1" lang="es-ES" sz="3200" spc="-1" strike="noStrike">
                <a:solidFill>
                  <a:srgbClr val="373d58"/>
                </a:solidFill>
                <a:latin typeface="Segoe UI"/>
              </a:rPr>
              <a:t>ARTIFACTS</a:t>
            </a:r>
            <a:endParaRPr b="0" lang="en-US" sz="3200" spc="-1" strike="noStrike">
              <a:solidFill>
                <a:srgbClr val="000000"/>
              </a:solidFill>
              <a:latin typeface="Arial"/>
            </a:endParaRPr>
          </a:p>
        </p:txBody>
      </p:sp>
      <p:pic>
        <p:nvPicPr>
          <p:cNvPr id="192" name="Imagen 3" descr=""/>
          <p:cNvPicPr/>
          <p:nvPr/>
        </p:nvPicPr>
        <p:blipFill>
          <a:blip r:embed="rId1"/>
          <a:stretch/>
        </p:blipFill>
        <p:spPr>
          <a:xfrm>
            <a:off x="2453760" y="1501560"/>
            <a:ext cx="8363520" cy="5238720"/>
          </a:xfrm>
          <a:prstGeom prst="rect">
            <a:avLst/>
          </a:prstGeom>
          <a:ln w="0">
            <a:noFill/>
          </a:ln>
        </p:spPr>
      </p:pic>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MasterSp="0">
  <p:cSld>
    <p:spTree>
      <p:nvGrpSpPr>
        <p:cNvPr id="1" name=""/>
        <p:cNvGrpSpPr/>
        <p:nvPr/>
      </p:nvGrpSpPr>
      <p:grpSpPr>
        <a:xfrm>
          <a:off x="0" y="0"/>
          <a:ext cx="0" cy="0"/>
          <a:chOff x="0" y="0"/>
          <a:chExt cx="0" cy="0"/>
        </a:xfrm>
      </p:grpSpPr>
      <p:sp>
        <p:nvSpPr>
          <p:cNvPr id="193" name="CuadroTexto 7"/>
          <p:cNvSpPr/>
          <p:nvPr/>
        </p:nvSpPr>
        <p:spPr>
          <a:xfrm>
            <a:off x="3317400" y="1244520"/>
            <a:ext cx="6636240" cy="64548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endParaRPr b="0" lang="en-US" sz="1800" spc="-1" strike="noStrike">
              <a:solidFill>
                <a:srgbClr val="000000"/>
              </a:solidFill>
              <a:latin typeface="Arial"/>
            </a:endParaRPr>
          </a:p>
          <a:p>
            <a:pPr defTabSz="914400">
              <a:lnSpc>
                <a:spcPct val="100000"/>
              </a:lnSpc>
            </a:pPr>
            <a:endParaRPr b="0" lang="en-US" sz="1800" spc="-1" strike="noStrike">
              <a:solidFill>
                <a:srgbClr val="000000"/>
              </a:solidFill>
              <a:latin typeface="Arial"/>
            </a:endParaRPr>
          </a:p>
        </p:txBody>
      </p:sp>
      <p:sp>
        <p:nvSpPr>
          <p:cNvPr id="194" name="AutoShape 8"/>
          <p:cNvSpPr/>
          <p:nvPr/>
        </p:nvSpPr>
        <p:spPr>
          <a:xfrm>
            <a:off x="6635880" y="3733920"/>
            <a:ext cx="304200" cy="304200"/>
          </a:xfrm>
          <a:prstGeom prst="rect">
            <a:avLst/>
          </a:prstGeom>
          <a:noFill/>
          <a:ln w="0">
            <a:noFill/>
          </a:ln>
        </p:spPr>
        <p:style>
          <a:lnRef idx="0"/>
          <a:fillRef idx="0"/>
          <a:effectRef idx="0"/>
          <a:fontRef idx="minor"/>
        </p:style>
        <p:txBody>
          <a:bodyPr numCol="1" spcCol="0" lIns="90000" rIns="90000" tIns="45000" bIns="45000" anchor="t">
            <a:noAutofit/>
          </a:bodyPr>
          <a:p>
            <a:pPr defTabSz="914400">
              <a:lnSpc>
                <a:spcPct val="100000"/>
              </a:lnSpc>
            </a:pPr>
            <a:endParaRPr b="0" lang="es-ES" sz="1800" spc="-1" strike="noStrike">
              <a:solidFill>
                <a:schemeClr val="dk1"/>
              </a:solidFill>
              <a:latin typeface="Calibri"/>
            </a:endParaRPr>
          </a:p>
        </p:txBody>
      </p:sp>
      <p:sp>
        <p:nvSpPr>
          <p:cNvPr id="195" name="CuadroTexto 4"/>
          <p:cNvSpPr/>
          <p:nvPr/>
        </p:nvSpPr>
        <p:spPr>
          <a:xfrm>
            <a:off x="315720" y="1707120"/>
            <a:ext cx="12223800" cy="3655800"/>
          </a:xfrm>
          <a:prstGeom prst="rect">
            <a:avLst/>
          </a:prstGeom>
          <a:noFill/>
          <a:ln w="0">
            <a:noFill/>
          </a:ln>
        </p:spPr>
        <p:style>
          <a:lnRef idx="0"/>
          <a:fillRef idx="0"/>
          <a:effectRef idx="0"/>
          <a:fontRef idx="minor"/>
        </p:style>
        <p:txBody>
          <a:bodyPr lIns="90000" rIns="90000" tIns="45000" bIns="45000" anchor="t">
            <a:spAutoFit/>
          </a:bodyPr>
          <a:p>
            <a:pPr marL="216000" indent="-216000" defTabSz="914400">
              <a:lnSpc>
                <a:spcPct val="100000"/>
              </a:lnSpc>
              <a:buClr>
                <a:srgbClr val="0d0d0d"/>
              </a:buClr>
              <a:buFont typeface="Calibri"/>
              <a:buAutoNum type="arabicPeriod"/>
            </a:pPr>
            <a:r>
              <a:rPr b="0" lang="es-ES" sz="1800" spc="-1" strike="noStrike">
                <a:solidFill>
                  <a:srgbClr val="0d0d0d"/>
                </a:solidFill>
                <a:highlight>
                  <a:srgbClr val="ffffff"/>
                </a:highlight>
                <a:latin typeface="MQIMGD+ArialMT"/>
              </a:rPr>
              <a:t>Configurar un repositorio compatible con Azure Repos o externo.</a:t>
            </a:r>
            <a:endParaRPr b="0" lang="en-US" sz="1800" spc="-1" strike="noStrike">
              <a:solidFill>
                <a:srgbClr val="000000"/>
              </a:solidFill>
              <a:latin typeface="Arial"/>
            </a:endParaRPr>
          </a:p>
          <a:p>
            <a:pPr marL="216000" indent="-216000" defTabSz="914400">
              <a:lnSpc>
                <a:spcPct val="100000"/>
              </a:lnSpc>
              <a:buClr>
                <a:srgbClr val="0d0d0d"/>
              </a:buClr>
              <a:buFont typeface="Calibri"/>
              <a:buAutoNum type="arabicPeriod"/>
            </a:pPr>
            <a:r>
              <a:rPr b="0" lang="es-ES" sz="1800" spc="-1" strike="noStrike">
                <a:solidFill>
                  <a:srgbClr val="0d0d0d"/>
                </a:solidFill>
                <a:highlight>
                  <a:srgbClr val="ffffff"/>
                </a:highlight>
                <a:latin typeface="MQIMGD+ArialMT"/>
              </a:rPr>
              <a:t>Crear un proyecto en Azure DevOps.</a:t>
            </a:r>
            <a:endParaRPr b="0" lang="en-US" sz="1800" spc="-1" strike="noStrike">
              <a:solidFill>
                <a:srgbClr val="000000"/>
              </a:solidFill>
              <a:latin typeface="Arial"/>
            </a:endParaRPr>
          </a:p>
          <a:p>
            <a:pPr marL="216000" indent="-216000" defTabSz="914400">
              <a:lnSpc>
                <a:spcPct val="100000"/>
              </a:lnSpc>
              <a:buClr>
                <a:srgbClr val="0d0d0d"/>
              </a:buClr>
              <a:buFont typeface="Calibri"/>
              <a:buAutoNum type="arabicPeriod"/>
            </a:pPr>
            <a:r>
              <a:rPr b="0" lang="es-ES" sz="1800" spc="-1" strike="noStrike">
                <a:solidFill>
                  <a:srgbClr val="0d0d0d"/>
                </a:solidFill>
                <a:highlight>
                  <a:srgbClr val="ffffff"/>
                </a:highlight>
                <a:latin typeface="MQIMGD+ArialMT"/>
              </a:rPr>
              <a:t>Configurar un pipeline de compilación:</a:t>
            </a:r>
            <a:endParaRPr b="0" lang="en-US" sz="1800" spc="-1" strike="noStrike">
              <a:solidFill>
                <a:srgbClr val="000000"/>
              </a:solidFill>
              <a:latin typeface="Arial"/>
            </a:endParaRPr>
          </a:p>
          <a:p>
            <a:pPr lvl="1" marL="743040" indent="-285840" defTabSz="914400">
              <a:lnSpc>
                <a:spcPct val="100000"/>
              </a:lnSpc>
              <a:buClr>
                <a:srgbClr val="0d0d0d"/>
              </a:buClr>
              <a:buFont typeface="Arial"/>
              <a:buChar char="•"/>
            </a:pPr>
            <a:r>
              <a:rPr b="0" lang="es-ES" sz="1800" spc="-1" strike="noStrike">
                <a:solidFill>
                  <a:srgbClr val="0d0d0d"/>
                </a:solidFill>
                <a:highlight>
                  <a:srgbClr val="ffffff"/>
                </a:highlight>
                <a:latin typeface="MQIMGD+ArialMT"/>
              </a:rPr>
              <a:t>Seleccionar la fuente de origen.</a:t>
            </a:r>
            <a:endParaRPr b="0" lang="en-US" sz="1800" spc="-1" strike="noStrike">
              <a:solidFill>
                <a:srgbClr val="000000"/>
              </a:solidFill>
              <a:latin typeface="Arial"/>
            </a:endParaRPr>
          </a:p>
          <a:p>
            <a:pPr lvl="1" marL="743040" indent="-285840" defTabSz="914400">
              <a:lnSpc>
                <a:spcPct val="100000"/>
              </a:lnSpc>
              <a:buClr>
                <a:srgbClr val="0d0d0d"/>
              </a:buClr>
              <a:buFont typeface="Arial"/>
              <a:buChar char="•"/>
            </a:pPr>
            <a:r>
              <a:rPr b="0" lang="es-ES" sz="1800" spc="-1" strike="noStrike">
                <a:solidFill>
                  <a:srgbClr val="0d0d0d"/>
                </a:solidFill>
                <a:highlight>
                  <a:srgbClr val="ffffff"/>
                </a:highlight>
                <a:latin typeface="MQIMGD+ArialMT"/>
              </a:rPr>
              <a:t>Elegir una plantilla de Node.js.</a:t>
            </a:r>
            <a:endParaRPr b="0" lang="en-US" sz="1800" spc="-1" strike="noStrike">
              <a:solidFill>
                <a:srgbClr val="000000"/>
              </a:solidFill>
              <a:latin typeface="Arial"/>
            </a:endParaRPr>
          </a:p>
          <a:p>
            <a:pPr lvl="1" marL="743040" indent="-285840" defTabSz="914400">
              <a:lnSpc>
                <a:spcPct val="100000"/>
              </a:lnSpc>
              <a:buClr>
                <a:srgbClr val="0d0d0d"/>
              </a:buClr>
              <a:buFont typeface="Arial"/>
              <a:buChar char="•"/>
            </a:pPr>
            <a:r>
              <a:rPr b="0" lang="es-ES" sz="1800" spc="-1" strike="noStrike">
                <a:solidFill>
                  <a:srgbClr val="0d0d0d"/>
                </a:solidFill>
                <a:highlight>
                  <a:srgbClr val="ffffff"/>
                </a:highlight>
                <a:latin typeface="MQIMGD+ArialMT"/>
              </a:rPr>
              <a:t>Configurar los pasos de compilación.</a:t>
            </a:r>
            <a:endParaRPr b="0" lang="en-US" sz="1800" spc="-1" strike="noStrike">
              <a:solidFill>
                <a:srgbClr val="000000"/>
              </a:solidFill>
              <a:latin typeface="Arial"/>
            </a:endParaRPr>
          </a:p>
          <a:p>
            <a:pPr marL="216000" indent="-216000" defTabSz="914400">
              <a:lnSpc>
                <a:spcPct val="100000"/>
              </a:lnSpc>
              <a:buClr>
                <a:srgbClr val="0d0d0d"/>
              </a:buClr>
              <a:buFont typeface="Calibri"/>
              <a:buAutoNum type="arabicPeriod"/>
            </a:pPr>
            <a:r>
              <a:rPr b="0" lang="es-ES" sz="1800" spc="-1" strike="noStrike">
                <a:solidFill>
                  <a:srgbClr val="0d0d0d"/>
                </a:solidFill>
                <a:highlight>
                  <a:srgbClr val="ffffff"/>
                </a:highlight>
                <a:latin typeface="MQIMGD+ArialMT"/>
              </a:rPr>
              <a:t>Configurar un pipeline de implementación:</a:t>
            </a:r>
            <a:endParaRPr b="0" lang="en-US" sz="1800" spc="-1" strike="noStrike">
              <a:solidFill>
                <a:srgbClr val="000000"/>
              </a:solidFill>
              <a:latin typeface="Arial"/>
            </a:endParaRPr>
          </a:p>
          <a:p>
            <a:pPr lvl="1" marL="743040" indent="-285840" defTabSz="914400">
              <a:lnSpc>
                <a:spcPct val="100000"/>
              </a:lnSpc>
              <a:buClr>
                <a:srgbClr val="0d0d0d"/>
              </a:buClr>
              <a:buFont typeface="Arial"/>
              <a:buChar char="•"/>
            </a:pPr>
            <a:r>
              <a:rPr b="0" lang="es-ES" sz="1800" spc="-1" strike="noStrike">
                <a:solidFill>
                  <a:srgbClr val="0d0d0d"/>
                </a:solidFill>
                <a:highlight>
                  <a:srgbClr val="ffffff"/>
                </a:highlight>
                <a:latin typeface="MQIMGD+ArialMT"/>
              </a:rPr>
              <a:t>Configurar el artefacto de compilación como fuente.</a:t>
            </a:r>
            <a:endParaRPr b="0" lang="en-US" sz="1800" spc="-1" strike="noStrike">
              <a:solidFill>
                <a:srgbClr val="000000"/>
              </a:solidFill>
              <a:latin typeface="Arial"/>
            </a:endParaRPr>
          </a:p>
          <a:p>
            <a:pPr lvl="1" marL="743040" indent="-285840" defTabSz="914400">
              <a:lnSpc>
                <a:spcPct val="100000"/>
              </a:lnSpc>
              <a:buClr>
                <a:srgbClr val="0d0d0d"/>
              </a:buClr>
              <a:buFont typeface="Arial"/>
              <a:buChar char="•"/>
            </a:pPr>
            <a:r>
              <a:rPr b="0" lang="es-ES" sz="1800" spc="-1" strike="noStrike">
                <a:solidFill>
                  <a:srgbClr val="0d0d0d"/>
                </a:solidFill>
                <a:highlight>
                  <a:srgbClr val="ffffff"/>
                </a:highlight>
                <a:latin typeface="MQIMGD+ArialMT"/>
              </a:rPr>
              <a:t>Agregar un entorno de implementación.</a:t>
            </a:r>
            <a:endParaRPr b="0" lang="en-US" sz="1800" spc="-1" strike="noStrike">
              <a:solidFill>
                <a:srgbClr val="000000"/>
              </a:solidFill>
              <a:latin typeface="Arial"/>
            </a:endParaRPr>
          </a:p>
          <a:p>
            <a:pPr lvl="1" marL="743040" indent="-285840" defTabSz="914400">
              <a:lnSpc>
                <a:spcPct val="100000"/>
              </a:lnSpc>
              <a:buClr>
                <a:srgbClr val="0d0d0d"/>
              </a:buClr>
              <a:buFont typeface="Arial"/>
              <a:buChar char="•"/>
            </a:pPr>
            <a:r>
              <a:rPr b="0" lang="es-ES" sz="1800" spc="-1" strike="noStrike">
                <a:solidFill>
                  <a:srgbClr val="0d0d0d"/>
                </a:solidFill>
                <a:highlight>
                  <a:srgbClr val="ffffff"/>
                </a:highlight>
                <a:latin typeface="MQIMGD+ArialMT"/>
              </a:rPr>
              <a:t>Configurar los pasos de implementación.</a:t>
            </a:r>
            <a:endParaRPr b="0" lang="en-US" sz="1800" spc="-1" strike="noStrike">
              <a:solidFill>
                <a:srgbClr val="000000"/>
              </a:solidFill>
              <a:latin typeface="Arial"/>
            </a:endParaRPr>
          </a:p>
          <a:p>
            <a:pPr marL="216000" indent="-216000" defTabSz="914400">
              <a:lnSpc>
                <a:spcPct val="100000"/>
              </a:lnSpc>
              <a:buClr>
                <a:srgbClr val="0d0d0d"/>
              </a:buClr>
              <a:buFont typeface="Calibri"/>
              <a:buAutoNum type="arabicPeriod"/>
            </a:pPr>
            <a:r>
              <a:rPr b="0" lang="es-ES" sz="1800" spc="-1" strike="noStrike">
                <a:solidFill>
                  <a:srgbClr val="0d0d0d"/>
                </a:solidFill>
                <a:highlight>
                  <a:srgbClr val="ffffff"/>
                </a:highlight>
                <a:latin typeface="MQIMGD+ArialMT"/>
              </a:rPr>
              <a:t>Habilitar la integración continua y la entrega continua.</a:t>
            </a:r>
            <a:endParaRPr b="0" lang="en-US" sz="1800" spc="-1" strike="noStrike">
              <a:solidFill>
                <a:srgbClr val="000000"/>
              </a:solidFill>
              <a:latin typeface="Arial"/>
            </a:endParaRPr>
          </a:p>
          <a:p>
            <a:pPr marL="216000" indent="-216000" defTabSz="914400">
              <a:lnSpc>
                <a:spcPct val="100000"/>
              </a:lnSpc>
              <a:buClr>
                <a:srgbClr val="0d0d0d"/>
              </a:buClr>
              <a:buFont typeface="Calibri"/>
              <a:buAutoNum type="arabicPeriod"/>
            </a:pPr>
            <a:r>
              <a:rPr b="0" lang="es-ES" sz="1800" spc="-1" strike="noStrike">
                <a:solidFill>
                  <a:srgbClr val="0d0d0d"/>
                </a:solidFill>
                <a:highlight>
                  <a:srgbClr val="ffffff"/>
                </a:highlight>
                <a:latin typeface="MQIMGD+ArialMT"/>
              </a:rPr>
              <a:t>Ejecutar y supervisar los pipelines.</a:t>
            </a:r>
            <a:endParaRPr b="0" lang="en-US" sz="1800" spc="-1" strike="noStrike">
              <a:solidFill>
                <a:srgbClr val="000000"/>
              </a:solidFill>
              <a:latin typeface="Arial"/>
            </a:endParaRPr>
          </a:p>
          <a:p>
            <a:pPr marL="216000" indent="-216000" defTabSz="914400">
              <a:lnSpc>
                <a:spcPct val="100000"/>
              </a:lnSpc>
              <a:buClr>
                <a:srgbClr val="0d0d0d"/>
              </a:buClr>
              <a:buFont typeface="Calibri"/>
              <a:buAutoNum type="arabicPeriod"/>
            </a:pPr>
            <a:r>
              <a:rPr b="0" lang="es-ES" sz="1800" spc="-1" strike="noStrike">
                <a:solidFill>
                  <a:srgbClr val="0d0d0d"/>
                </a:solidFill>
                <a:highlight>
                  <a:srgbClr val="ffffff"/>
                </a:highlight>
                <a:latin typeface="MQIMGD+ArialMT"/>
              </a:rPr>
              <a:t>Publicar la aplicación después de una ejecución exitosa del pipeline de implementación</a:t>
            </a:r>
            <a:r>
              <a:rPr b="0" lang="es-ES" sz="1800" spc="-1" strike="noStrike">
                <a:solidFill>
                  <a:srgbClr val="0d0d0d"/>
                </a:solidFill>
                <a:highlight>
                  <a:srgbClr val="ffffff"/>
                </a:highlight>
                <a:latin typeface="Segoe Pro"/>
              </a:rPr>
              <a:t>.</a:t>
            </a:r>
            <a:endParaRPr b="0" lang="en-US" sz="1800" spc="-1" strike="noStrike">
              <a:solidFill>
                <a:srgbClr val="000000"/>
              </a:solidFill>
              <a:latin typeface="Arial"/>
            </a:endParaRPr>
          </a:p>
        </p:txBody>
      </p:sp>
      <p:sp>
        <p:nvSpPr>
          <p:cNvPr id="196" name="object 3"/>
          <p:cNvSpPr/>
          <p:nvPr/>
        </p:nvSpPr>
        <p:spPr>
          <a:xfrm>
            <a:off x="1919160" y="565560"/>
            <a:ext cx="9432360" cy="423000"/>
          </a:xfrm>
          <a:prstGeom prst="rect">
            <a:avLst/>
          </a:prstGeom>
          <a:noFill/>
          <a:ln w="0">
            <a:noFill/>
          </a:ln>
        </p:spPr>
        <p:style>
          <a:lnRef idx="0"/>
          <a:fillRef idx="0"/>
          <a:effectRef idx="0"/>
          <a:fontRef idx="minor"/>
        </p:style>
        <p:txBody>
          <a:bodyPr lIns="0" rIns="0" tIns="0" bIns="0" anchor="t">
            <a:spAutoFit/>
          </a:bodyPr>
          <a:p>
            <a:pPr algn="ctr" defTabSz="914400">
              <a:lnSpc>
                <a:spcPts val="3334"/>
              </a:lnSpc>
            </a:pPr>
            <a:r>
              <a:rPr b="1" lang="es-ES" sz="3200" spc="-1" strike="noStrike">
                <a:solidFill>
                  <a:srgbClr val="373d58"/>
                </a:solidFill>
                <a:latin typeface="Segoe UI"/>
              </a:rPr>
              <a:t>AZURE DEVOPS End-To-End</a:t>
            </a:r>
            <a:endParaRPr b="0" lang="en-US" sz="3200" spc="-1" strike="noStrike">
              <a:solidFill>
                <a:srgbClr val="000000"/>
              </a:solidFill>
              <a:latin typeface="Arial"/>
            </a:endParaRPr>
          </a:p>
        </p:txBody>
      </p:sp>
      <p:pic>
        <p:nvPicPr>
          <p:cNvPr id="197" name="Imagen 9" descr="Logotipo, nombre de la empresa&#10;&#10;Descripción generada automáticamente"/>
          <p:cNvPicPr/>
          <p:nvPr/>
        </p:nvPicPr>
        <p:blipFill>
          <a:blip r:embed="rId1"/>
          <a:stretch/>
        </p:blipFill>
        <p:spPr>
          <a:xfrm>
            <a:off x="9682920" y="5187600"/>
            <a:ext cx="2856960" cy="1713960"/>
          </a:xfrm>
          <a:prstGeom prst="rect">
            <a:avLst/>
          </a:prstGeom>
          <a:ln w="0">
            <a:noFill/>
          </a:ln>
        </p:spPr>
      </p:pic>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MasterSp="0">
  <p:cSld>
    <p:spTree>
      <p:nvGrpSpPr>
        <p:cNvPr id="1" name=""/>
        <p:cNvGrpSpPr/>
        <p:nvPr/>
      </p:nvGrpSpPr>
      <p:grpSpPr>
        <a:xfrm>
          <a:off x="0" y="0"/>
          <a:ext cx="0" cy="0"/>
          <a:chOff x="0" y="0"/>
          <a:chExt cx="0" cy="0"/>
        </a:xfrm>
      </p:grpSpPr>
      <p:sp>
        <p:nvSpPr>
          <p:cNvPr id="20" name="object 1"/>
          <p:cNvSpPr/>
          <p:nvPr/>
        </p:nvSpPr>
        <p:spPr>
          <a:xfrm>
            <a:off x="0" y="0"/>
            <a:ext cx="13270680" cy="7466760"/>
          </a:xfrm>
          <a:prstGeom prst="rect">
            <a:avLst/>
          </a:prstGeom>
          <a:blipFill rotWithShape="0">
            <a:blip r:embed="rId1"/>
            <a:srcRect/>
            <a:stretch/>
          </a:blipFill>
          <a:ln w="0">
            <a:noFill/>
          </a:ln>
        </p:spPr>
        <p:style>
          <a:lnRef idx="0"/>
          <a:fillRef idx="0"/>
          <a:effectRef idx="0"/>
          <a:fontRef idx="minor"/>
        </p:style>
        <p:txBody>
          <a:bodyPr lIns="0" rIns="0" tIns="0" bIns="0" anchor="t">
            <a:spAutoFit/>
          </a:bodyPr>
          <a:p>
            <a:pPr defTabSz="914400">
              <a:lnSpc>
                <a:spcPct val="100000"/>
              </a:lnSpc>
            </a:pPr>
            <a:endParaRPr b="0" lang="es-ES" sz="1800" spc="-1" strike="noStrike">
              <a:solidFill>
                <a:schemeClr val="dk1"/>
              </a:solidFill>
              <a:latin typeface="Calibri"/>
            </a:endParaRPr>
          </a:p>
        </p:txBody>
      </p:sp>
      <p:sp>
        <p:nvSpPr>
          <p:cNvPr id="21" name="object 3"/>
          <p:cNvSpPr/>
          <p:nvPr/>
        </p:nvSpPr>
        <p:spPr>
          <a:xfrm>
            <a:off x="5463720" y="384840"/>
            <a:ext cx="4128480" cy="423000"/>
          </a:xfrm>
          <a:prstGeom prst="rect">
            <a:avLst/>
          </a:prstGeom>
          <a:noFill/>
          <a:ln w="0">
            <a:noFill/>
          </a:ln>
        </p:spPr>
        <p:style>
          <a:lnRef idx="0"/>
          <a:fillRef idx="0"/>
          <a:effectRef idx="0"/>
          <a:fontRef idx="minor"/>
        </p:style>
        <p:txBody>
          <a:bodyPr lIns="0" rIns="0" tIns="0" bIns="0" anchor="t">
            <a:spAutoFit/>
          </a:bodyPr>
          <a:p>
            <a:pPr defTabSz="914400">
              <a:lnSpc>
                <a:spcPts val="3334"/>
              </a:lnSpc>
            </a:pPr>
            <a:r>
              <a:rPr b="1" lang="es-ES" sz="3200" spc="-1" strike="noStrike">
                <a:solidFill>
                  <a:srgbClr val="363d58"/>
                </a:solidFill>
                <a:latin typeface="Segoe UI"/>
              </a:rPr>
              <a:t>¿Quiénes somos?</a:t>
            </a:r>
            <a:endParaRPr b="0" lang="en-US" sz="3200" spc="-1" strike="noStrike">
              <a:solidFill>
                <a:srgbClr val="000000"/>
              </a:solidFill>
              <a:latin typeface="Arial"/>
            </a:endParaRPr>
          </a:p>
        </p:txBody>
      </p:sp>
      <p:sp>
        <p:nvSpPr>
          <p:cNvPr id="22" name="object 4"/>
          <p:cNvSpPr/>
          <p:nvPr/>
        </p:nvSpPr>
        <p:spPr>
          <a:xfrm>
            <a:off x="5524560" y="3390480"/>
            <a:ext cx="4854960" cy="479520"/>
          </a:xfrm>
          <a:prstGeom prst="rect">
            <a:avLst/>
          </a:prstGeom>
          <a:noFill/>
          <a:ln w="0">
            <a:noFill/>
          </a:ln>
        </p:spPr>
        <p:style>
          <a:lnRef idx="0"/>
          <a:fillRef idx="0"/>
          <a:effectRef idx="0"/>
          <a:fontRef idx="minor"/>
        </p:style>
        <p:txBody>
          <a:bodyPr lIns="0" rIns="0" tIns="0" bIns="0" anchor="t">
            <a:spAutoFit/>
          </a:bodyPr>
          <a:p>
            <a:pPr defTabSz="914400">
              <a:lnSpc>
                <a:spcPts val="2083"/>
              </a:lnSpc>
            </a:pPr>
            <a:r>
              <a:rPr b="1" lang="es-ES" sz="2000" spc="-1" strike="noStrike">
                <a:solidFill>
                  <a:srgbClr val="eb5b5b"/>
                </a:solidFill>
                <a:latin typeface="Cambria"/>
              </a:rPr>
              <a:t>Jorge García</a:t>
            </a:r>
            <a:endParaRPr b="0" lang="en-US" sz="2000" spc="-1" strike="noStrike">
              <a:solidFill>
                <a:srgbClr val="000000"/>
              </a:solidFill>
              <a:latin typeface="Arial"/>
            </a:endParaRPr>
          </a:p>
          <a:p>
            <a:pPr defTabSz="914400">
              <a:lnSpc>
                <a:spcPts val="1457"/>
              </a:lnSpc>
              <a:spcBef>
                <a:spcPts val="235"/>
              </a:spcBef>
            </a:pPr>
            <a:r>
              <a:rPr b="1" lang="es-ES" sz="1400" spc="-1" strike="noStrike">
                <a:solidFill>
                  <a:srgbClr val="3b3838"/>
                </a:solidFill>
                <a:latin typeface="Calibri"/>
              </a:rPr>
              <a:t>Architect and Platform Engineer </a:t>
            </a:r>
            <a:r>
              <a:rPr b="0" lang="es-ES" sz="1400" spc="-1" strike="noStrike">
                <a:solidFill>
                  <a:srgbClr val="3b3838"/>
                </a:solidFill>
                <a:latin typeface="Calibri"/>
              </a:rPr>
              <a:t>en Sidertia by Izertis.</a:t>
            </a:r>
            <a:endParaRPr b="0" lang="en-US" sz="1400" spc="-1" strike="noStrike">
              <a:solidFill>
                <a:srgbClr val="000000"/>
              </a:solidFill>
              <a:latin typeface="Arial"/>
            </a:endParaRPr>
          </a:p>
        </p:txBody>
      </p:sp>
      <p:sp>
        <p:nvSpPr>
          <p:cNvPr id="23" name="object 5"/>
          <p:cNvSpPr/>
          <p:nvPr/>
        </p:nvSpPr>
        <p:spPr>
          <a:xfrm>
            <a:off x="5524560" y="4417920"/>
            <a:ext cx="7776000" cy="734040"/>
          </a:xfrm>
          <a:prstGeom prst="rect">
            <a:avLst/>
          </a:prstGeom>
          <a:noFill/>
          <a:ln w="0">
            <a:noFill/>
          </a:ln>
        </p:spPr>
        <p:style>
          <a:lnRef idx="0"/>
          <a:fillRef idx="0"/>
          <a:effectRef idx="0"/>
          <a:fontRef idx="minor"/>
        </p:style>
        <p:txBody>
          <a:bodyPr lIns="0" rIns="0" tIns="0" bIns="0" anchor="t">
            <a:spAutoFit/>
          </a:bodyPr>
          <a:p>
            <a:pPr defTabSz="914400">
              <a:lnSpc>
                <a:spcPts val="1928"/>
              </a:lnSpc>
            </a:pPr>
            <a:r>
              <a:rPr b="0" lang="es-ES" sz="1850" spc="-1" strike="noStrike">
                <a:solidFill>
                  <a:srgbClr val="3b3838"/>
                </a:solidFill>
                <a:latin typeface="MQIMGD+ArialMT"/>
              </a:rPr>
              <a:t>•</a:t>
            </a:r>
            <a:r>
              <a:rPr b="0" lang="es-ES" sz="1850" spc="1084" strike="noStrike">
                <a:solidFill>
                  <a:srgbClr val="3b3838"/>
                </a:solidFill>
                <a:latin typeface="MQIMGD+ArialMT"/>
              </a:rPr>
              <a:t> </a:t>
            </a:r>
            <a:r>
              <a:rPr b="0" lang="es-ES" sz="1800" spc="-1" strike="noStrike">
                <a:solidFill>
                  <a:srgbClr val="3b3838"/>
                </a:solidFill>
                <a:latin typeface="MQIMGD+ArialMT"/>
              </a:rPr>
              <a:t>Más de 25 años de experiencia en el desarrollo de software en distintos ámbitos: desde el IOT hasta arquitecturas basadas en micro-servicios</a:t>
            </a:r>
            <a:endParaRPr b="0" lang="en-US" sz="1800" spc="-1" strike="noStrike">
              <a:solidFill>
                <a:srgbClr val="000000"/>
              </a:solidFill>
              <a:latin typeface="Arial"/>
            </a:endParaRPr>
          </a:p>
        </p:txBody>
      </p:sp>
      <p:sp>
        <p:nvSpPr>
          <p:cNvPr id="24" name="object 6"/>
          <p:cNvSpPr/>
          <p:nvPr/>
        </p:nvSpPr>
        <p:spPr>
          <a:xfrm>
            <a:off x="5524560" y="5393520"/>
            <a:ext cx="7659720" cy="489240"/>
          </a:xfrm>
          <a:prstGeom prst="rect">
            <a:avLst/>
          </a:prstGeom>
          <a:noFill/>
          <a:ln w="0">
            <a:noFill/>
          </a:ln>
        </p:spPr>
        <p:style>
          <a:lnRef idx="0"/>
          <a:fillRef idx="0"/>
          <a:effectRef idx="0"/>
          <a:fontRef idx="minor"/>
        </p:style>
        <p:txBody>
          <a:bodyPr lIns="0" rIns="0" tIns="0" bIns="0" anchor="t">
            <a:spAutoFit/>
          </a:bodyPr>
          <a:p>
            <a:pPr defTabSz="914400">
              <a:lnSpc>
                <a:spcPts val="1928"/>
              </a:lnSpc>
            </a:pPr>
            <a:r>
              <a:rPr b="0" lang="es-ES" sz="1850" spc="-1" strike="noStrike">
                <a:solidFill>
                  <a:srgbClr val="3b3838"/>
                </a:solidFill>
                <a:latin typeface="MQIMGD+ArialMT"/>
              </a:rPr>
              <a:t>•</a:t>
            </a:r>
            <a:r>
              <a:rPr b="0" lang="es-ES" sz="1850" spc="1084" strike="noStrike">
                <a:solidFill>
                  <a:srgbClr val="3b3838"/>
                </a:solidFill>
                <a:latin typeface="MQIMGD+ArialMT"/>
              </a:rPr>
              <a:t> </a:t>
            </a:r>
            <a:r>
              <a:rPr b="0" lang="es-ES" sz="1800" spc="-1" strike="noStrike">
                <a:solidFill>
                  <a:srgbClr val="3b3838"/>
                </a:solidFill>
                <a:latin typeface="MQIMGD+ArialMT"/>
              </a:rPr>
              <a:t>Aficionado a la electrónica, la lectura, los comics, los videojuegos, pero, sobre todo, al aprendizaje</a:t>
            </a:r>
            <a:endParaRPr b="0" lang="en-US" sz="1800" spc="-1" strike="noStrike">
              <a:solidFill>
                <a:srgbClr val="000000"/>
              </a:solidFill>
              <a:latin typeface="Arial"/>
            </a:endParaRPr>
          </a:p>
        </p:txBody>
      </p:sp>
      <p:sp>
        <p:nvSpPr>
          <p:cNvPr id="25" name="Elipse 10"/>
          <p:cNvSpPr/>
          <p:nvPr/>
        </p:nvSpPr>
        <p:spPr>
          <a:xfrm>
            <a:off x="5461920" y="1452240"/>
            <a:ext cx="1531440" cy="1779120"/>
          </a:xfrm>
          <a:prstGeom prst="ellipse">
            <a:avLst/>
          </a:prstGeom>
          <a:blipFill rotWithShape="0">
            <a:blip r:embed="rId2"/>
            <a:srcRect/>
            <a:stretch/>
          </a:blip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s-ES" sz="1800" spc="-1" strike="noStrike">
              <a:solidFill>
                <a:schemeClr val="lt1"/>
              </a:solidFill>
              <a:latin typeface="Calibri"/>
            </a:endParaRPr>
          </a:p>
        </p:txBody>
      </p:sp>
    </p:spTree>
  </p:cSld>
  <mc:AlternateContent>
    <mc:Choice Requires="p14">
      <p:transition spd="slow" p14:dur="2000"/>
    </mc:Choice>
    <mc:Fallback>
      <p:transition spd="slow"/>
    </mc:Fallback>
  </mc:AlternateContent>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MasterSp="0">
  <p:cSld>
    <p:spTree>
      <p:nvGrpSpPr>
        <p:cNvPr id="1" name=""/>
        <p:cNvGrpSpPr/>
        <p:nvPr/>
      </p:nvGrpSpPr>
      <p:grpSpPr>
        <a:xfrm>
          <a:off x="0" y="0"/>
          <a:ext cx="0" cy="0"/>
          <a:chOff x="0" y="0"/>
          <a:chExt cx="0" cy="0"/>
        </a:xfrm>
      </p:grpSpPr>
      <p:sp>
        <p:nvSpPr>
          <p:cNvPr id="198" name="object 1"/>
          <p:cNvSpPr/>
          <p:nvPr/>
        </p:nvSpPr>
        <p:spPr>
          <a:xfrm>
            <a:off x="0" y="0"/>
            <a:ext cx="13270680" cy="7466760"/>
          </a:xfrm>
          <a:prstGeom prst="rect">
            <a:avLst/>
          </a:prstGeom>
          <a:blipFill rotWithShape="0">
            <a:blip r:embed="rId1"/>
            <a:srcRect/>
            <a:stretch/>
          </a:blipFill>
          <a:ln w="0">
            <a:noFill/>
          </a:ln>
        </p:spPr>
        <p:style>
          <a:lnRef idx="0"/>
          <a:fillRef idx="0"/>
          <a:effectRef idx="0"/>
          <a:fontRef idx="minor"/>
        </p:style>
        <p:txBody>
          <a:bodyPr lIns="0" rIns="0" tIns="0" bIns="0" anchor="t">
            <a:spAutoFit/>
          </a:bodyPr>
          <a:p>
            <a:pPr defTabSz="914400">
              <a:lnSpc>
                <a:spcPct val="100000"/>
              </a:lnSpc>
            </a:pPr>
            <a:endParaRPr b="0" lang="es-ES" sz="1800" spc="-1" strike="noStrike">
              <a:solidFill>
                <a:schemeClr val="dk1"/>
              </a:solidFill>
              <a:latin typeface="Calibri"/>
            </a:endParaRPr>
          </a:p>
        </p:txBody>
      </p:sp>
      <p:sp>
        <p:nvSpPr>
          <p:cNvPr id="199" name="object 3"/>
          <p:cNvSpPr/>
          <p:nvPr/>
        </p:nvSpPr>
        <p:spPr>
          <a:xfrm>
            <a:off x="1899360" y="3446640"/>
            <a:ext cx="10893240" cy="1164240"/>
          </a:xfrm>
          <a:prstGeom prst="rect">
            <a:avLst/>
          </a:prstGeom>
          <a:noFill/>
          <a:ln w="0">
            <a:noFill/>
          </a:ln>
        </p:spPr>
        <p:style>
          <a:lnRef idx="0"/>
          <a:fillRef idx="0"/>
          <a:effectRef idx="0"/>
          <a:fontRef idx="minor"/>
        </p:style>
        <p:txBody>
          <a:bodyPr lIns="0" rIns="0" tIns="0" bIns="0" anchor="t">
            <a:spAutoFit/>
          </a:bodyPr>
          <a:p>
            <a:pPr defTabSz="914400">
              <a:lnSpc>
                <a:spcPts val="4584"/>
              </a:lnSpc>
            </a:pPr>
            <a:r>
              <a:rPr b="1" lang="es-ES" sz="4400" spc="80" strike="noStrike">
                <a:solidFill>
                  <a:srgbClr val="eb5b5b"/>
                </a:solidFill>
                <a:latin typeface="Segoe UI"/>
              </a:rPr>
              <a:t>Caso práctico: </a:t>
            </a:r>
            <a:endParaRPr b="0" lang="en-US" sz="4400" spc="-1" strike="noStrike">
              <a:solidFill>
                <a:srgbClr val="000000"/>
              </a:solidFill>
              <a:latin typeface="Arial"/>
            </a:endParaRPr>
          </a:p>
          <a:p>
            <a:pPr defTabSz="914400">
              <a:lnSpc>
                <a:spcPts val="4584"/>
              </a:lnSpc>
            </a:pPr>
            <a:r>
              <a:rPr b="1" lang="es-ES" sz="4400" spc="80" strike="noStrike">
                <a:solidFill>
                  <a:schemeClr val="lt1"/>
                </a:solidFill>
                <a:latin typeface="Segoe UI"/>
              </a:rPr>
              <a:t>Azure DevOps publicación End-To-End </a:t>
            </a:r>
            <a:endParaRPr b="0" lang="en-US" sz="4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MasterSp="0">
  <p:cSld>
    <p:spTree>
      <p:nvGrpSpPr>
        <p:cNvPr id="1" name=""/>
        <p:cNvGrpSpPr/>
        <p:nvPr/>
      </p:nvGrpSpPr>
      <p:grpSpPr>
        <a:xfrm>
          <a:off x="0" y="0"/>
          <a:ext cx="0" cy="0"/>
          <a:chOff x="0" y="0"/>
          <a:chExt cx="0" cy="0"/>
        </a:xfrm>
      </p:grpSpPr>
      <p:sp>
        <p:nvSpPr>
          <p:cNvPr id="200" name="CuadroTexto 7"/>
          <p:cNvSpPr/>
          <p:nvPr/>
        </p:nvSpPr>
        <p:spPr>
          <a:xfrm>
            <a:off x="3317400" y="1244520"/>
            <a:ext cx="6636240" cy="64548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endParaRPr b="0" lang="en-US" sz="1800" spc="-1" strike="noStrike">
              <a:solidFill>
                <a:srgbClr val="000000"/>
              </a:solidFill>
              <a:latin typeface="Arial"/>
            </a:endParaRPr>
          </a:p>
          <a:p>
            <a:pPr defTabSz="914400">
              <a:lnSpc>
                <a:spcPct val="100000"/>
              </a:lnSpc>
            </a:pPr>
            <a:endParaRPr b="0" lang="en-US" sz="1800" spc="-1" strike="noStrike">
              <a:solidFill>
                <a:srgbClr val="000000"/>
              </a:solidFill>
              <a:latin typeface="Arial"/>
            </a:endParaRPr>
          </a:p>
        </p:txBody>
      </p:sp>
      <p:sp>
        <p:nvSpPr>
          <p:cNvPr id="201" name="AutoShape 8"/>
          <p:cNvSpPr/>
          <p:nvPr/>
        </p:nvSpPr>
        <p:spPr>
          <a:xfrm>
            <a:off x="6635880" y="3733920"/>
            <a:ext cx="304200" cy="304200"/>
          </a:xfrm>
          <a:prstGeom prst="rect">
            <a:avLst/>
          </a:prstGeom>
          <a:noFill/>
          <a:ln w="0">
            <a:noFill/>
          </a:ln>
        </p:spPr>
        <p:style>
          <a:lnRef idx="0"/>
          <a:fillRef idx="0"/>
          <a:effectRef idx="0"/>
          <a:fontRef idx="minor"/>
        </p:style>
        <p:txBody>
          <a:bodyPr numCol="1" spcCol="0" lIns="90000" rIns="90000" tIns="45000" bIns="45000" anchor="t">
            <a:noAutofit/>
          </a:bodyPr>
          <a:p>
            <a:pPr defTabSz="914400">
              <a:lnSpc>
                <a:spcPct val="100000"/>
              </a:lnSpc>
            </a:pPr>
            <a:endParaRPr b="0" lang="es-ES" sz="1800" spc="-1" strike="noStrike">
              <a:solidFill>
                <a:schemeClr val="dk1"/>
              </a:solidFill>
              <a:latin typeface="Calibri"/>
            </a:endParaRPr>
          </a:p>
        </p:txBody>
      </p:sp>
      <p:sp>
        <p:nvSpPr>
          <p:cNvPr id="202" name="object 3"/>
          <p:cNvSpPr/>
          <p:nvPr/>
        </p:nvSpPr>
        <p:spPr>
          <a:xfrm>
            <a:off x="1919160" y="565560"/>
            <a:ext cx="9432360" cy="423000"/>
          </a:xfrm>
          <a:prstGeom prst="rect">
            <a:avLst/>
          </a:prstGeom>
          <a:noFill/>
          <a:ln w="0">
            <a:noFill/>
          </a:ln>
        </p:spPr>
        <p:style>
          <a:lnRef idx="0"/>
          <a:fillRef idx="0"/>
          <a:effectRef idx="0"/>
          <a:fontRef idx="minor"/>
        </p:style>
        <p:txBody>
          <a:bodyPr lIns="0" rIns="0" tIns="0" bIns="0" anchor="t">
            <a:spAutoFit/>
          </a:bodyPr>
          <a:p>
            <a:pPr algn="ctr" defTabSz="914400">
              <a:lnSpc>
                <a:spcPts val="3334"/>
              </a:lnSpc>
            </a:pPr>
            <a:r>
              <a:rPr b="1" lang="es-ES" sz="3200" spc="-1" strike="noStrike">
                <a:solidFill>
                  <a:srgbClr val="373d58"/>
                </a:solidFill>
                <a:latin typeface="Segoe UI"/>
              </a:rPr>
              <a:t>BASTIONADO</a:t>
            </a:r>
            <a:endParaRPr b="0" lang="en-US" sz="3200" spc="-1" strike="noStrike">
              <a:solidFill>
                <a:srgbClr val="000000"/>
              </a:solidFill>
              <a:latin typeface="Arial"/>
            </a:endParaRPr>
          </a:p>
        </p:txBody>
      </p:sp>
      <p:pic>
        <p:nvPicPr>
          <p:cNvPr id="203" name="Imagen 3" descr=""/>
          <p:cNvPicPr/>
          <p:nvPr/>
        </p:nvPicPr>
        <p:blipFill>
          <a:blip r:embed="rId1"/>
          <a:stretch/>
        </p:blipFill>
        <p:spPr>
          <a:xfrm>
            <a:off x="515160" y="988560"/>
            <a:ext cx="2951640" cy="1925640"/>
          </a:xfrm>
          <a:prstGeom prst="rect">
            <a:avLst/>
          </a:prstGeom>
          <a:ln w="0">
            <a:noFill/>
          </a:ln>
        </p:spPr>
      </p:pic>
      <p:pic>
        <p:nvPicPr>
          <p:cNvPr id="204" name="Imagen 8" descr=""/>
          <p:cNvPicPr/>
          <p:nvPr/>
        </p:nvPicPr>
        <p:blipFill>
          <a:blip r:embed="rId2"/>
          <a:stretch/>
        </p:blipFill>
        <p:spPr>
          <a:xfrm>
            <a:off x="510480" y="2849400"/>
            <a:ext cx="6048000" cy="3466800"/>
          </a:xfrm>
          <a:prstGeom prst="rect">
            <a:avLst/>
          </a:prstGeom>
          <a:ln w="0">
            <a:noFill/>
          </a:ln>
        </p:spPr>
      </p:pic>
      <p:pic>
        <p:nvPicPr>
          <p:cNvPr id="205" name="Imagen 11" descr=""/>
          <p:cNvPicPr/>
          <p:nvPr/>
        </p:nvPicPr>
        <p:blipFill>
          <a:blip r:embed="rId3"/>
          <a:stretch/>
        </p:blipFill>
        <p:spPr>
          <a:xfrm>
            <a:off x="5790960" y="1641960"/>
            <a:ext cx="7140240" cy="4183200"/>
          </a:xfrm>
          <a:prstGeom prst="rect">
            <a:avLst/>
          </a:prstGeom>
          <a:ln w="0">
            <a:noFill/>
          </a:ln>
        </p:spPr>
      </p:pic>
    </p:spTree>
  </p:cSld>
  <mc:AlternateContent>
    <mc:Choice Requires="p14">
      <p:transition spd="slow" p14:dur="2000"/>
    </mc:Choice>
    <mc:Fallback>
      <p:transition spd="slow"/>
    </mc:Fallback>
  </mc:AlternateContent>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MasterSp="0">
  <p:cSld>
    <p:spTree>
      <p:nvGrpSpPr>
        <p:cNvPr id="1" name=""/>
        <p:cNvGrpSpPr/>
        <p:nvPr/>
      </p:nvGrpSpPr>
      <p:grpSpPr>
        <a:xfrm>
          <a:off x="0" y="0"/>
          <a:ext cx="0" cy="0"/>
          <a:chOff x="0" y="0"/>
          <a:chExt cx="0" cy="0"/>
        </a:xfrm>
      </p:grpSpPr>
      <p:sp>
        <p:nvSpPr>
          <p:cNvPr id="206" name="object 1"/>
          <p:cNvSpPr/>
          <p:nvPr/>
        </p:nvSpPr>
        <p:spPr>
          <a:xfrm>
            <a:off x="0" y="0"/>
            <a:ext cx="13270680" cy="7466760"/>
          </a:xfrm>
          <a:prstGeom prst="rect">
            <a:avLst/>
          </a:prstGeom>
          <a:blipFill rotWithShape="0">
            <a:blip r:embed="rId1"/>
            <a:srcRect/>
            <a:stretch/>
          </a:blipFill>
          <a:ln w="0">
            <a:noFill/>
          </a:ln>
        </p:spPr>
        <p:style>
          <a:lnRef idx="0"/>
          <a:fillRef idx="0"/>
          <a:effectRef idx="0"/>
          <a:fontRef idx="minor"/>
        </p:style>
        <p:txBody>
          <a:bodyPr lIns="0" rIns="0" tIns="0" bIns="0" anchor="t">
            <a:spAutoFit/>
          </a:bodyPr>
          <a:p>
            <a:pPr defTabSz="914400">
              <a:lnSpc>
                <a:spcPct val="100000"/>
              </a:lnSpc>
            </a:pPr>
            <a:endParaRPr b="0" lang="es-ES" sz="1800" spc="-1" strike="noStrike">
              <a:solidFill>
                <a:schemeClr val="dk1"/>
              </a:solidFill>
              <a:latin typeface="Calibri"/>
            </a:endParaRPr>
          </a:p>
        </p:txBody>
      </p:sp>
      <p:sp>
        <p:nvSpPr>
          <p:cNvPr id="207" name="object 3"/>
          <p:cNvSpPr/>
          <p:nvPr/>
        </p:nvSpPr>
        <p:spPr>
          <a:xfrm>
            <a:off x="3823920" y="606600"/>
            <a:ext cx="6460200" cy="423000"/>
          </a:xfrm>
          <a:prstGeom prst="rect">
            <a:avLst/>
          </a:prstGeom>
          <a:noFill/>
          <a:ln w="0">
            <a:noFill/>
          </a:ln>
        </p:spPr>
        <p:style>
          <a:lnRef idx="0"/>
          <a:fillRef idx="0"/>
          <a:effectRef idx="0"/>
          <a:fontRef idx="minor"/>
        </p:style>
        <p:txBody>
          <a:bodyPr lIns="0" rIns="0" tIns="0" bIns="0" anchor="t">
            <a:spAutoFit/>
          </a:bodyPr>
          <a:p>
            <a:pPr defTabSz="914400">
              <a:lnSpc>
                <a:spcPts val="3334"/>
              </a:lnSpc>
            </a:pPr>
            <a:r>
              <a:rPr b="1" lang="es-ES" sz="3200" spc="-1" strike="noStrike">
                <a:solidFill>
                  <a:srgbClr val="ffffff"/>
                </a:solidFill>
                <a:latin typeface="Segoe UI"/>
              </a:rPr>
              <a:t>Conoce más sobre nosotros:</a:t>
            </a:r>
            <a:endParaRPr b="0" lang="en-US" sz="3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MasterSp="0">
  <p:cSld>
    <p:spTree>
      <p:nvGrpSpPr>
        <p:cNvPr id="1" name=""/>
        <p:cNvGrpSpPr/>
        <p:nvPr/>
      </p:nvGrpSpPr>
      <p:grpSpPr>
        <a:xfrm>
          <a:off x="0" y="0"/>
          <a:ext cx="0" cy="0"/>
          <a:chOff x="0" y="0"/>
          <a:chExt cx="0" cy="0"/>
        </a:xfrm>
      </p:grpSpPr>
      <p:sp>
        <p:nvSpPr>
          <p:cNvPr id="208" name="object 1"/>
          <p:cNvSpPr/>
          <p:nvPr/>
        </p:nvSpPr>
        <p:spPr>
          <a:xfrm>
            <a:off x="0" y="0"/>
            <a:ext cx="13270680" cy="7466760"/>
          </a:xfrm>
          <a:prstGeom prst="rect">
            <a:avLst/>
          </a:prstGeom>
          <a:blipFill rotWithShape="0">
            <a:blip r:embed="rId1"/>
            <a:srcRect/>
            <a:stretch/>
          </a:blipFill>
          <a:ln w="0">
            <a:noFill/>
          </a:ln>
        </p:spPr>
        <p:style>
          <a:lnRef idx="0"/>
          <a:fillRef idx="0"/>
          <a:effectRef idx="0"/>
          <a:fontRef idx="minor"/>
        </p:style>
        <p:txBody>
          <a:bodyPr lIns="0" rIns="0" tIns="0" bIns="0" anchor="t">
            <a:spAutoFit/>
          </a:bodyPr>
          <a:p>
            <a:pPr defTabSz="914400">
              <a:lnSpc>
                <a:spcPct val="100000"/>
              </a:lnSpc>
            </a:pPr>
            <a:endParaRPr b="0" lang="es-ES" sz="1800" spc="-1" strike="noStrike">
              <a:solidFill>
                <a:schemeClr val="dk1"/>
              </a:solidFill>
              <a:latin typeface="Calibri"/>
            </a:endParaRPr>
          </a:p>
        </p:txBody>
      </p:sp>
      <p:sp>
        <p:nvSpPr>
          <p:cNvPr id="209" name="object 3"/>
          <p:cNvSpPr/>
          <p:nvPr/>
        </p:nvSpPr>
        <p:spPr>
          <a:xfrm>
            <a:off x="5391720" y="3278880"/>
            <a:ext cx="858600" cy="244440"/>
          </a:xfrm>
          <a:prstGeom prst="rect">
            <a:avLst/>
          </a:prstGeom>
          <a:noFill/>
          <a:ln w="0">
            <a:noFill/>
          </a:ln>
        </p:spPr>
        <p:style>
          <a:lnRef idx="0"/>
          <a:fillRef idx="0"/>
          <a:effectRef idx="0"/>
          <a:fontRef idx="minor"/>
        </p:style>
        <p:txBody>
          <a:bodyPr lIns="0" rIns="0" tIns="0" bIns="0" anchor="t">
            <a:spAutoFit/>
          </a:bodyPr>
          <a:p>
            <a:pPr defTabSz="914400">
              <a:lnSpc>
                <a:spcPts val="1925"/>
              </a:lnSpc>
            </a:pPr>
            <a:r>
              <a:rPr b="1" lang="es-ES" sz="1850" spc="-1" strike="noStrike" u="sng">
                <a:solidFill>
                  <a:srgbClr val="0000ff"/>
                </a:solidFill>
                <a:uFillTx/>
                <a:latin typeface="Cambria"/>
                <a:hlinkClick r:id="rId2"/>
              </a:rPr>
              <a:t>.com</a:t>
            </a:r>
            <a:endParaRPr b="0" lang="en-US" sz="185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 name="object 2"/>
          <p:cNvSpPr/>
          <p:nvPr/>
        </p:nvSpPr>
        <p:spPr>
          <a:xfrm>
            <a:off x="1919160" y="565560"/>
            <a:ext cx="9432360" cy="423000"/>
          </a:xfrm>
          <a:prstGeom prst="rect">
            <a:avLst/>
          </a:prstGeom>
          <a:noFill/>
          <a:ln w="0">
            <a:noFill/>
          </a:ln>
        </p:spPr>
        <p:style>
          <a:lnRef idx="0"/>
          <a:fillRef idx="0"/>
          <a:effectRef idx="0"/>
          <a:fontRef idx="minor"/>
        </p:style>
        <p:txBody>
          <a:bodyPr lIns="0" rIns="0" tIns="0" bIns="0" anchor="t">
            <a:spAutoFit/>
          </a:bodyPr>
          <a:p>
            <a:pPr algn="ctr" defTabSz="914400">
              <a:lnSpc>
                <a:spcPts val="3334"/>
              </a:lnSpc>
            </a:pPr>
            <a:r>
              <a:rPr b="1" lang="es-ES" sz="3200" spc="-1" strike="noStrike">
                <a:solidFill>
                  <a:srgbClr val="373d58"/>
                </a:solidFill>
                <a:latin typeface="Segoe UI"/>
              </a:rPr>
              <a:t>Recursos</a:t>
            </a:r>
            <a:endParaRPr b="0" lang="en-US" sz="3200" spc="-1" strike="noStrike">
              <a:solidFill>
                <a:srgbClr val="000000"/>
              </a:solidFill>
              <a:latin typeface="Arial"/>
            </a:endParaRPr>
          </a:p>
        </p:txBody>
      </p:sp>
      <p:pic>
        <p:nvPicPr>
          <p:cNvPr id="27" name="Imagen 2" descr="Diagrama, Dibujo de ingeniería&#10;&#10;Descripción generada automáticamente"/>
          <p:cNvPicPr/>
          <p:nvPr/>
        </p:nvPicPr>
        <p:blipFill>
          <a:blip r:embed="rId1"/>
          <a:stretch/>
        </p:blipFill>
        <p:spPr>
          <a:xfrm>
            <a:off x="7240680" y="1357560"/>
            <a:ext cx="5328000" cy="5328000"/>
          </a:xfrm>
          <a:prstGeom prst="rect">
            <a:avLst/>
          </a:prstGeom>
          <a:ln w="0">
            <a:noFill/>
          </a:ln>
        </p:spPr>
      </p:pic>
      <p:sp>
        <p:nvSpPr>
          <p:cNvPr id="28" name="CuadroTexto 2"/>
          <p:cNvSpPr/>
          <p:nvPr/>
        </p:nvSpPr>
        <p:spPr>
          <a:xfrm>
            <a:off x="299160" y="1343160"/>
            <a:ext cx="6636240" cy="3381480"/>
          </a:xfrm>
          <a:prstGeom prst="rect">
            <a:avLst/>
          </a:prstGeom>
          <a:noFill/>
          <a:ln w="0">
            <a:noFill/>
          </a:ln>
        </p:spPr>
        <p:style>
          <a:lnRef idx="0"/>
          <a:fillRef idx="0"/>
          <a:effectRef idx="0"/>
          <a:fontRef idx="minor"/>
        </p:style>
        <p:txBody>
          <a:bodyPr lIns="90000" rIns="90000" tIns="45000" bIns="45000" anchor="t">
            <a:spAutoFit/>
          </a:bodyPr>
          <a:p>
            <a:pPr marL="285840" indent="-285840" defTabSz="914400">
              <a:lnSpc>
                <a:spcPct val="100000"/>
              </a:lnSpc>
              <a:buClr>
                <a:srgbClr val="3b3838"/>
              </a:buClr>
              <a:buFont typeface="Arial"/>
              <a:buChar char="•"/>
            </a:pPr>
            <a:r>
              <a:rPr b="0" lang="es-ES" sz="1800" spc="-1" strike="noStrike">
                <a:solidFill>
                  <a:srgbClr val="3b3838"/>
                </a:solidFill>
                <a:latin typeface="MQIMGD+ArialMT"/>
              </a:rPr>
              <a:t>Conexión a Internet</a:t>
            </a:r>
            <a:endParaRPr b="0" lang="en-US" sz="1800" spc="-1" strike="noStrike">
              <a:solidFill>
                <a:srgbClr val="000000"/>
              </a:solidFill>
              <a:latin typeface="Arial"/>
            </a:endParaRPr>
          </a:p>
          <a:p>
            <a:pPr marL="285840" indent="-285840" defTabSz="914400">
              <a:lnSpc>
                <a:spcPct val="100000"/>
              </a:lnSpc>
              <a:buClr>
                <a:srgbClr val="3b3838"/>
              </a:buClr>
              <a:buFont typeface="Arial"/>
              <a:buChar char="•"/>
            </a:pPr>
            <a:r>
              <a:rPr b="0" lang="es-ES" sz="1800" spc="-1" strike="noStrike">
                <a:solidFill>
                  <a:srgbClr val="3b3838"/>
                </a:solidFill>
                <a:latin typeface="MQIMGD+ArialMT"/>
              </a:rPr>
              <a:t>Git client</a:t>
            </a:r>
            <a:endParaRPr b="0" lang="en-US" sz="1800" spc="-1" strike="noStrike">
              <a:solidFill>
                <a:srgbClr val="000000"/>
              </a:solidFill>
              <a:latin typeface="Arial"/>
            </a:endParaRPr>
          </a:p>
          <a:p>
            <a:pPr marL="285840" indent="-285840" defTabSz="914400">
              <a:lnSpc>
                <a:spcPct val="100000"/>
              </a:lnSpc>
              <a:buClr>
                <a:srgbClr val="3b3838"/>
              </a:buClr>
              <a:buFont typeface="Arial"/>
              <a:buChar char="•"/>
            </a:pPr>
            <a:r>
              <a:rPr b="0" lang="es-ES" sz="1800" spc="-1" strike="noStrike">
                <a:solidFill>
                  <a:srgbClr val="3b3838"/>
                </a:solidFill>
                <a:latin typeface="MQIMGD+ArialMT"/>
              </a:rPr>
              <a:t>Docker Desktop</a:t>
            </a:r>
            <a:endParaRPr b="0" lang="en-US" sz="1800" spc="-1" strike="noStrike">
              <a:solidFill>
                <a:srgbClr val="000000"/>
              </a:solidFill>
              <a:latin typeface="Arial"/>
            </a:endParaRPr>
          </a:p>
          <a:p>
            <a:pPr marL="285840" indent="-285840" defTabSz="914400">
              <a:lnSpc>
                <a:spcPct val="100000"/>
              </a:lnSpc>
              <a:buClr>
                <a:srgbClr val="3b3838"/>
              </a:buClr>
              <a:buFont typeface="Arial"/>
              <a:buChar char="•"/>
            </a:pPr>
            <a:r>
              <a:rPr b="0" lang="es-ES" sz="1800" spc="-1" strike="noStrike">
                <a:solidFill>
                  <a:srgbClr val="3b3838"/>
                </a:solidFill>
                <a:latin typeface="MQIMGD+ArialMT"/>
              </a:rPr>
              <a:t>VsCode</a:t>
            </a:r>
            <a:endParaRPr b="0" lang="en-US" sz="1800" spc="-1" strike="noStrike">
              <a:solidFill>
                <a:srgbClr val="000000"/>
              </a:solidFill>
              <a:latin typeface="Arial"/>
            </a:endParaRPr>
          </a:p>
          <a:p>
            <a:pPr marL="285840" indent="-285840" defTabSz="914400">
              <a:lnSpc>
                <a:spcPct val="100000"/>
              </a:lnSpc>
              <a:buClr>
                <a:srgbClr val="3b3838"/>
              </a:buClr>
              <a:buFont typeface="Arial"/>
              <a:buChar char="•"/>
            </a:pPr>
            <a:r>
              <a:rPr b="0" lang="es-ES" sz="1800" spc="-1" strike="noStrike">
                <a:solidFill>
                  <a:srgbClr val="3b3838"/>
                </a:solidFill>
                <a:latin typeface="MQIMGD+ArialMT"/>
              </a:rPr>
              <a:t>Azure free account</a:t>
            </a:r>
            <a:endParaRPr b="0" lang="en-US" sz="1800" spc="-1" strike="noStrike">
              <a:solidFill>
                <a:srgbClr val="000000"/>
              </a:solidFill>
              <a:latin typeface="Arial"/>
            </a:endParaRPr>
          </a:p>
          <a:p>
            <a:pPr defTabSz="914400">
              <a:lnSpc>
                <a:spcPct val="100000"/>
              </a:lnSpc>
            </a:pPr>
            <a:endParaRPr b="0" lang="en-US" sz="1800" spc="-1" strike="noStrike">
              <a:solidFill>
                <a:srgbClr val="000000"/>
              </a:solidFill>
              <a:latin typeface="Arial"/>
            </a:endParaRPr>
          </a:p>
          <a:p>
            <a:pPr defTabSz="914400">
              <a:lnSpc>
                <a:spcPct val="100000"/>
              </a:lnSpc>
            </a:pPr>
            <a:endParaRPr b="0" lang="en-US" sz="1800" spc="-1" strike="noStrike">
              <a:solidFill>
                <a:srgbClr val="000000"/>
              </a:solidFill>
              <a:latin typeface="Arial"/>
            </a:endParaRPr>
          </a:p>
          <a:p>
            <a:pPr defTabSz="914400">
              <a:lnSpc>
                <a:spcPct val="100000"/>
              </a:lnSpc>
            </a:pPr>
            <a:endParaRPr b="0" lang="en-US" sz="1800" spc="-1" strike="noStrike">
              <a:solidFill>
                <a:srgbClr val="000000"/>
              </a:solidFill>
              <a:latin typeface="Arial"/>
            </a:endParaRPr>
          </a:p>
          <a:p>
            <a:pPr marL="285840" indent="-285840" defTabSz="914400">
              <a:lnSpc>
                <a:spcPct val="100000"/>
              </a:lnSpc>
              <a:buClr>
                <a:srgbClr val="3b3838"/>
              </a:buClr>
              <a:buFont typeface="Arial"/>
              <a:buChar char="•"/>
            </a:pPr>
            <a:r>
              <a:rPr b="0" lang="es-ES" sz="1800" spc="-1" strike="noStrike">
                <a:solidFill>
                  <a:srgbClr val="3b3838"/>
                </a:solidFill>
                <a:latin typeface="MQIMGD+ArialMT"/>
              </a:rPr>
              <a:t>Proyecto: </a:t>
            </a:r>
            <a:endParaRPr b="0" lang="en-US" sz="1800" spc="-1" strike="noStrike">
              <a:solidFill>
                <a:srgbClr val="000000"/>
              </a:solidFill>
              <a:latin typeface="Arial"/>
            </a:endParaRPr>
          </a:p>
          <a:p>
            <a:pPr marL="285840" indent="-285840" defTabSz="914400">
              <a:lnSpc>
                <a:spcPct val="100000"/>
              </a:lnSpc>
              <a:buClr>
                <a:srgbClr val="3b3838"/>
              </a:buClr>
              <a:buFont typeface="Arial"/>
              <a:buChar char="•"/>
            </a:pPr>
            <a:r>
              <a:rPr b="1" lang="es-ES" sz="1800" spc="-1" strike="noStrike">
                <a:solidFill>
                  <a:srgbClr val="3b3838"/>
                </a:solidFill>
                <a:latin typeface="MQIMGD+ArialMT"/>
              </a:rPr>
              <a:t>https://github.com/jorgegciagcia/barebones-nodejs/tree/taller</a:t>
            </a:r>
            <a:endParaRPr b="0" lang="en-US" sz="1800" spc="-1" strike="noStrike">
              <a:solidFill>
                <a:srgbClr val="000000"/>
              </a:solidFill>
              <a:latin typeface="Arial"/>
            </a:endParaRPr>
          </a:p>
          <a:p>
            <a:pPr defTabSz="914400">
              <a:lnSpc>
                <a:spcPct val="100000"/>
              </a:lnSpc>
            </a:pP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MasterSp="0">
  <p:cSld>
    <p:spTree>
      <p:nvGrpSpPr>
        <p:cNvPr id="1" name=""/>
        <p:cNvGrpSpPr/>
        <p:nvPr/>
      </p:nvGrpSpPr>
      <p:grpSpPr>
        <a:xfrm>
          <a:off x="0" y="0"/>
          <a:ext cx="0" cy="0"/>
          <a:chOff x="0" y="0"/>
          <a:chExt cx="0" cy="0"/>
        </a:xfrm>
      </p:grpSpPr>
      <p:sp>
        <p:nvSpPr>
          <p:cNvPr id="29" name="object 1"/>
          <p:cNvSpPr/>
          <p:nvPr/>
        </p:nvSpPr>
        <p:spPr>
          <a:xfrm>
            <a:off x="0" y="0"/>
            <a:ext cx="13270680" cy="7466760"/>
          </a:xfrm>
          <a:prstGeom prst="rect">
            <a:avLst/>
          </a:prstGeom>
          <a:blipFill rotWithShape="0">
            <a:blip r:embed="rId1"/>
            <a:srcRect/>
            <a:stretch/>
          </a:blipFill>
          <a:ln w="0">
            <a:noFill/>
          </a:ln>
        </p:spPr>
        <p:style>
          <a:lnRef idx="0"/>
          <a:fillRef idx="0"/>
          <a:effectRef idx="0"/>
          <a:fontRef idx="minor"/>
        </p:style>
        <p:txBody>
          <a:bodyPr lIns="0" rIns="0" tIns="0" bIns="0" anchor="t">
            <a:spAutoFit/>
          </a:bodyPr>
          <a:p>
            <a:pPr defTabSz="914400">
              <a:lnSpc>
                <a:spcPct val="100000"/>
              </a:lnSpc>
            </a:pPr>
            <a:endParaRPr b="0" lang="es-ES" sz="1800" spc="-1" strike="noStrike">
              <a:solidFill>
                <a:schemeClr val="dk1"/>
              </a:solidFill>
              <a:latin typeface="Calibri"/>
            </a:endParaRPr>
          </a:p>
        </p:txBody>
      </p:sp>
      <p:sp>
        <p:nvSpPr>
          <p:cNvPr id="30" name="object 3"/>
          <p:cNvSpPr/>
          <p:nvPr/>
        </p:nvSpPr>
        <p:spPr>
          <a:xfrm>
            <a:off x="3174120" y="3201120"/>
            <a:ext cx="7954200" cy="1164240"/>
          </a:xfrm>
          <a:prstGeom prst="rect">
            <a:avLst/>
          </a:prstGeom>
          <a:noFill/>
          <a:ln w="0">
            <a:noFill/>
          </a:ln>
        </p:spPr>
        <p:style>
          <a:lnRef idx="0"/>
          <a:fillRef idx="0"/>
          <a:effectRef idx="0"/>
          <a:fontRef idx="minor"/>
        </p:style>
        <p:txBody>
          <a:bodyPr lIns="0" rIns="0" tIns="0" bIns="0" anchor="t">
            <a:spAutoFit/>
          </a:bodyPr>
          <a:p>
            <a:pPr defTabSz="914400">
              <a:lnSpc>
                <a:spcPts val="4584"/>
              </a:lnSpc>
            </a:pPr>
            <a:r>
              <a:rPr b="1" lang="es-ES" sz="4400" spc="-1" strike="noStrike">
                <a:solidFill>
                  <a:srgbClr val="eb5b5b"/>
                </a:solidFill>
                <a:latin typeface="Segoe UI"/>
              </a:rPr>
              <a:t>Desarrollo de producto,</a:t>
            </a:r>
            <a:endParaRPr b="0" lang="en-US" sz="4400" spc="-1" strike="noStrike">
              <a:solidFill>
                <a:srgbClr val="000000"/>
              </a:solidFill>
              <a:latin typeface="Arial"/>
            </a:endParaRPr>
          </a:p>
          <a:p>
            <a:pPr defTabSz="914400">
              <a:lnSpc>
                <a:spcPts val="4584"/>
              </a:lnSpc>
            </a:pPr>
            <a:r>
              <a:rPr b="1" lang="es-ES" sz="4400" spc="-1" strike="noStrike">
                <a:solidFill>
                  <a:srgbClr val="eb5b5b"/>
                </a:solidFill>
                <a:latin typeface="Segoe UI"/>
              </a:rPr>
              <a:t>esa quimera</a:t>
            </a:r>
            <a:endParaRPr b="0" lang="en-US" sz="4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MasterSp="0">
  <p:cSld>
    <p:spTree>
      <p:nvGrpSpPr>
        <p:cNvPr id="1" name=""/>
        <p:cNvGrpSpPr/>
        <p:nvPr/>
      </p:nvGrpSpPr>
      <p:grpSpPr>
        <a:xfrm>
          <a:off x="0" y="0"/>
          <a:ext cx="0" cy="0"/>
          <a:chOff x="0" y="0"/>
          <a:chExt cx="0" cy="0"/>
        </a:xfrm>
      </p:grpSpPr>
      <p:sp>
        <p:nvSpPr>
          <p:cNvPr id="31" name="object 3"/>
          <p:cNvSpPr/>
          <p:nvPr/>
        </p:nvSpPr>
        <p:spPr>
          <a:xfrm>
            <a:off x="4639320" y="709560"/>
            <a:ext cx="3992040" cy="423000"/>
          </a:xfrm>
          <a:prstGeom prst="rect">
            <a:avLst/>
          </a:prstGeom>
          <a:noFill/>
          <a:ln w="0">
            <a:noFill/>
          </a:ln>
        </p:spPr>
        <p:style>
          <a:lnRef idx="0"/>
          <a:fillRef idx="0"/>
          <a:effectRef idx="0"/>
          <a:fontRef idx="minor"/>
        </p:style>
        <p:txBody>
          <a:bodyPr lIns="0" rIns="0" tIns="0" bIns="0" anchor="t">
            <a:spAutoFit/>
          </a:bodyPr>
          <a:p>
            <a:pPr algn="ctr" defTabSz="914400">
              <a:lnSpc>
                <a:spcPts val="3334"/>
              </a:lnSpc>
            </a:pPr>
            <a:r>
              <a:rPr b="1" lang="es-ES" sz="3200" spc="-1" strike="noStrike">
                <a:solidFill>
                  <a:srgbClr val="363d58"/>
                </a:solidFill>
                <a:latin typeface="Segoe UI"/>
              </a:rPr>
              <a:t>DEVOPS</a:t>
            </a:r>
            <a:endParaRPr b="0" lang="en-US" sz="3200" spc="-1" strike="noStrike">
              <a:solidFill>
                <a:srgbClr val="000000"/>
              </a:solidFill>
              <a:latin typeface="Arial"/>
            </a:endParaRPr>
          </a:p>
        </p:txBody>
      </p:sp>
      <p:pic>
        <p:nvPicPr>
          <p:cNvPr id="32" name="Imagen 18" descr=""/>
          <p:cNvPicPr/>
          <p:nvPr/>
        </p:nvPicPr>
        <p:blipFill>
          <a:blip r:embed="rId1"/>
          <a:stretch/>
        </p:blipFill>
        <p:spPr>
          <a:xfrm>
            <a:off x="1649160" y="1514160"/>
            <a:ext cx="9972720" cy="5650920"/>
          </a:xfrm>
          <a:prstGeom prst="rect">
            <a:avLst/>
          </a:prstGeom>
          <a:ln w="0">
            <a:noFill/>
          </a:ln>
        </p:spPr>
      </p:pic>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MasterSp="0">
  <p:cSld>
    <p:spTree>
      <p:nvGrpSpPr>
        <p:cNvPr id="1" name=""/>
        <p:cNvGrpSpPr/>
        <p:nvPr/>
      </p:nvGrpSpPr>
      <p:grpSpPr>
        <a:xfrm>
          <a:off x="0" y="0"/>
          <a:ext cx="0" cy="0"/>
          <a:chOff x="0" y="0"/>
          <a:chExt cx="0" cy="0"/>
        </a:xfrm>
      </p:grpSpPr>
      <p:pic>
        <p:nvPicPr>
          <p:cNvPr id="33" name="Imagen 3" descr="Diagrama&#10;&#10;Descripción generada automáticamente"/>
          <p:cNvPicPr/>
          <p:nvPr/>
        </p:nvPicPr>
        <p:blipFill>
          <a:blip r:embed="rId1"/>
          <a:stretch/>
        </p:blipFill>
        <p:spPr>
          <a:xfrm>
            <a:off x="2099160" y="1836720"/>
            <a:ext cx="9360000" cy="5303520"/>
          </a:xfrm>
          <a:prstGeom prst="rect">
            <a:avLst/>
          </a:prstGeom>
          <a:ln w="0">
            <a:noFill/>
          </a:ln>
        </p:spPr>
      </p:pic>
      <p:sp>
        <p:nvSpPr>
          <p:cNvPr id="34" name="object 3"/>
          <p:cNvSpPr/>
          <p:nvPr/>
        </p:nvSpPr>
        <p:spPr>
          <a:xfrm>
            <a:off x="4639320" y="709560"/>
            <a:ext cx="3992040" cy="423000"/>
          </a:xfrm>
          <a:prstGeom prst="rect">
            <a:avLst/>
          </a:prstGeom>
          <a:noFill/>
          <a:ln w="0">
            <a:noFill/>
          </a:ln>
        </p:spPr>
        <p:style>
          <a:lnRef idx="0"/>
          <a:fillRef idx="0"/>
          <a:effectRef idx="0"/>
          <a:fontRef idx="minor"/>
        </p:style>
        <p:txBody>
          <a:bodyPr lIns="0" rIns="0" tIns="0" bIns="0" anchor="t">
            <a:spAutoFit/>
          </a:bodyPr>
          <a:p>
            <a:pPr algn="ctr" defTabSz="914400">
              <a:lnSpc>
                <a:spcPts val="3334"/>
              </a:lnSpc>
            </a:pPr>
            <a:r>
              <a:rPr b="1" lang="es-ES" sz="3200" spc="-1" strike="noStrike">
                <a:solidFill>
                  <a:srgbClr val="363d58"/>
                </a:solidFill>
                <a:latin typeface="Segoe UI"/>
              </a:rPr>
              <a:t>DEVOPS</a:t>
            </a:r>
            <a:endParaRPr b="0" lang="en-US" sz="3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MasterSp="0">
  <p:cSld>
    <p:spTree>
      <p:nvGrpSpPr>
        <p:cNvPr id="1" name=""/>
        <p:cNvGrpSpPr/>
        <p:nvPr/>
      </p:nvGrpSpPr>
      <p:grpSpPr>
        <a:xfrm>
          <a:off x="0" y="0"/>
          <a:ext cx="0" cy="0"/>
          <a:chOff x="0" y="0"/>
          <a:chExt cx="0" cy="0"/>
        </a:xfrm>
      </p:grpSpPr>
      <p:sp>
        <p:nvSpPr>
          <p:cNvPr id="35" name="object 1"/>
          <p:cNvSpPr/>
          <p:nvPr/>
        </p:nvSpPr>
        <p:spPr>
          <a:xfrm>
            <a:off x="-132840" y="0"/>
            <a:ext cx="13270680" cy="7466760"/>
          </a:xfrm>
          <a:prstGeom prst="rect">
            <a:avLst/>
          </a:prstGeom>
          <a:blipFill rotWithShape="0">
            <a:blip r:embed="rId1"/>
            <a:srcRect/>
            <a:stretch/>
          </a:blipFill>
          <a:ln w="0">
            <a:noFill/>
          </a:ln>
        </p:spPr>
        <p:style>
          <a:lnRef idx="0"/>
          <a:fillRef idx="0"/>
          <a:effectRef idx="0"/>
          <a:fontRef idx="minor"/>
        </p:style>
        <p:txBody>
          <a:bodyPr lIns="0" rIns="0" tIns="0" bIns="0" anchor="t">
            <a:spAutoFit/>
          </a:bodyPr>
          <a:p>
            <a:pPr defTabSz="914400">
              <a:lnSpc>
                <a:spcPct val="100000"/>
              </a:lnSpc>
            </a:pPr>
            <a:endParaRPr b="0" lang="es-ES" sz="1800" spc="-1" strike="noStrike">
              <a:solidFill>
                <a:schemeClr val="dk1"/>
              </a:solidFill>
              <a:latin typeface="Calibri"/>
            </a:endParaRPr>
          </a:p>
        </p:txBody>
      </p:sp>
      <p:sp>
        <p:nvSpPr>
          <p:cNvPr id="36" name="object 3"/>
          <p:cNvSpPr/>
          <p:nvPr/>
        </p:nvSpPr>
        <p:spPr>
          <a:xfrm>
            <a:off x="5364000" y="665640"/>
            <a:ext cx="3181320" cy="423000"/>
          </a:xfrm>
          <a:prstGeom prst="rect">
            <a:avLst/>
          </a:prstGeom>
          <a:noFill/>
          <a:ln w="0">
            <a:noFill/>
          </a:ln>
        </p:spPr>
        <p:style>
          <a:lnRef idx="0"/>
          <a:fillRef idx="0"/>
          <a:effectRef idx="0"/>
          <a:fontRef idx="minor"/>
        </p:style>
        <p:txBody>
          <a:bodyPr lIns="0" rIns="0" tIns="0" bIns="0" anchor="t">
            <a:spAutoFit/>
          </a:bodyPr>
          <a:p>
            <a:pPr defTabSz="914400">
              <a:lnSpc>
                <a:spcPts val="3334"/>
              </a:lnSpc>
            </a:pPr>
            <a:r>
              <a:rPr b="1" lang="es-ES" sz="3200" spc="-1" strike="noStrike">
                <a:solidFill>
                  <a:srgbClr val="363d58"/>
                </a:solidFill>
                <a:latin typeface="Segoe UI"/>
              </a:rPr>
              <a:t>DEV SECOPS</a:t>
            </a:r>
            <a:endParaRPr b="0" lang="en-US" sz="3200" spc="-1" strike="noStrike">
              <a:solidFill>
                <a:srgbClr val="000000"/>
              </a:solidFill>
              <a:latin typeface="Arial"/>
            </a:endParaRPr>
          </a:p>
        </p:txBody>
      </p:sp>
      <p:sp>
        <p:nvSpPr>
          <p:cNvPr id="37" name="object 4"/>
          <p:cNvSpPr/>
          <p:nvPr/>
        </p:nvSpPr>
        <p:spPr>
          <a:xfrm>
            <a:off x="1523160" y="2883960"/>
            <a:ext cx="2258640" cy="237960"/>
          </a:xfrm>
          <a:prstGeom prst="rect">
            <a:avLst/>
          </a:prstGeom>
          <a:noFill/>
          <a:ln w="0">
            <a:noFill/>
          </a:ln>
        </p:spPr>
        <p:style>
          <a:lnRef idx="0"/>
          <a:fillRef idx="0"/>
          <a:effectRef idx="0"/>
          <a:fontRef idx="minor"/>
        </p:style>
        <p:txBody>
          <a:bodyPr lIns="0" rIns="0" tIns="0" bIns="0" anchor="t">
            <a:spAutoFit/>
          </a:bodyPr>
          <a:p>
            <a:pPr algn="ctr" defTabSz="914400">
              <a:lnSpc>
                <a:spcPts val="1874"/>
              </a:lnSpc>
            </a:pPr>
            <a:r>
              <a:rPr b="1" lang="es-ES" sz="1800" spc="-1" strike="noStrike">
                <a:solidFill>
                  <a:srgbClr val="363d58"/>
                </a:solidFill>
                <a:latin typeface="Segoe UI"/>
              </a:rPr>
              <a:t>Infraestructuras</a:t>
            </a:r>
            <a:endParaRPr b="0" lang="en-US" sz="1800" spc="-1" strike="noStrike">
              <a:solidFill>
                <a:srgbClr val="000000"/>
              </a:solidFill>
              <a:latin typeface="Arial"/>
            </a:endParaRPr>
          </a:p>
        </p:txBody>
      </p:sp>
      <p:sp>
        <p:nvSpPr>
          <p:cNvPr id="38" name="object 5"/>
          <p:cNvSpPr/>
          <p:nvPr/>
        </p:nvSpPr>
        <p:spPr>
          <a:xfrm>
            <a:off x="5195520" y="2964960"/>
            <a:ext cx="2931480" cy="237960"/>
          </a:xfrm>
          <a:prstGeom prst="rect">
            <a:avLst/>
          </a:prstGeom>
          <a:noFill/>
          <a:ln w="0">
            <a:noFill/>
          </a:ln>
        </p:spPr>
        <p:style>
          <a:lnRef idx="0"/>
          <a:fillRef idx="0"/>
          <a:effectRef idx="0"/>
          <a:fontRef idx="minor"/>
        </p:style>
        <p:txBody>
          <a:bodyPr lIns="0" rIns="0" tIns="0" bIns="0" anchor="t">
            <a:spAutoFit/>
          </a:bodyPr>
          <a:p>
            <a:pPr algn="ctr" defTabSz="914400">
              <a:lnSpc>
                <a:spcPts val="1874"/>
              </a:lnSpc>
            </a:pPr>
            <a:r>
              <a:rPr b="1" lang="es-ES" sz="1800" spc="-1" strike="noStrike">
                <a:solidFill>
                  <a:srgbClr val="363d58"/>
                </a:solidFill>
                <a:latin typeface="Segoe UI"/>
              </a:rPr>
              <a:t>Buenas prácticas</a:t>
            </a:r>
            <a:endParaRPr b="0" lang="en-US" sz="1800" spc="-1" strike="noStrike">
              <a:solidFill>
                <a:srgbClr val="000000"/>
              </a:solidFill>
              <a:latin typeface="Arial"/>
            </a:endParaRPr>
          </a:p>
        </p:txBody>
      </p:sp>
      <p:sp>
        <p:nvSpPr>
          <p:cNvPr id="39" name="object 6"/>
          <p:cNvSpPr/>
          <p:nvPr/>
        </p:nvSpPr>
        <p:spPr>
          <a:xfrm>
            <a:off x="8867880" y="2964960"/>
            <a:ext cx="3239640" cy="237960"/>
          </a:xfrm>
          <a:prstGeom prst="rect">
            <a:avLst/>
          </a:prstGeom>
          <a:noFill/>
          <a:ln w="0">
            <a:noFill/>
          </a:ln>
        </p:spPr>
        <p:style>
          <a:lnRef idx="0"/>
          <a:fillRef idx="0"/>
          <a:effectRef idx="0"/>
          <a:fontRef idx="minor"/>
        </p:style>
        <p:txBody>
          <a:bodyPr lIns="0" rIns="0" tIns="0" bIns="0" anchor="t">
            <a:spAutoFit/>
          </a:bodyPr>
          <a:p>
            <a:pPr marL="108000" algn="ctr" defTabSz="914400">
              <a:lnSpc>
                <a:spcPts val="1874"/>
              </a:lnSpc>
            </a:pPr>
            <a:r>
              <a:rPr b="1" lang="es-ES" sz="1800" spc="-1" strike="noStrike">
                <a:solidFill>
                  <a:srgbClr val="363d58"/>
                </a:solidFill>
                <a:latin typeface="Segoe UI"/>
              </a:rPr>
              <a:t>Clean Code</a:t>
            </a:r>
            <a:endParaRPr b="0" lang="en-US" sz="1800" spc="-1" strike="noStrike">
              <a:solidFill>
                <a:srgbClr val="000000"/>
              </a:solidFill>
              <a:latin typeface="Arial"/>
            </a:endParaRPr>
          </a:p>
        </p:txBody>
      </p:sp>
      <p:sp>
        <p:nvSpPr>
          <p:cNvPr id="40" name="object 7"/>
          <p:cNvSpPr/>
          <p:nvPr/>
        </p:nvSpPr>
        <p:spPr>
          <a:xfrm>
            <a:off x="1371600" y="5526000"/>
            <a:ext cx="2802240" cy="237960"/>
          </a:xfrm>
          <a:prstGeom prst="rect">
            <a:avLst/>
          </a:prstGeom>
          <a:noFill/>
          <a:ln w="0">
            <a:noFill/>
          </a:ln>
        </p:spPr>
        <p:style>
          <a:lnRef idx="0"/>
          <a:fillRef idx="0"/>
          <a:effectRef idx="0"/>
          <a:fontRef idx="minor"/>
        </p:style>
        <p:txBody>
          <a:bodyPr lIns="0" rIns="0" tIns="0" bIns="0" anchor="t">
            <a:spAutoFit/>
          </a:bodyPr>
          <a:p>
            <a:pPr algn="ctr" defTabSz="914400">
              <a:lnSpc>
                <a:spcPts val="1874"/>
              </a:lnSpc>
            </a:pPr>
            <a:r>
              <a:rPr b="1" lang="es-ES" sz="1800" spc="-1" strike="noStrike">
                <a:solidFill>
                  <a:srgbClr val="363d58"/>
                </a:solidFill>
                <a:latin typeface="Segoe UI"/>
              </a:rPr>
              <a:t>Codificación segura</a:t>
            </a:r>
            <a:endParaRPr b="0" lang="en-US" sz="1800" spc="-1" strike="noStrike">
              <a:solidFill>
                <a:srgbClr val="000000"/>
              </a:solidFill>
              <a:latin typeface="Arial"/>
            </a:endParaRPr>
          </a:p>
        </p:txBody>
      </p:sp>
      <p:sp>
        <p:nvSpPr>
          <p:cNvPr id="41" name="object 8"/>
          <p:cNvSpPr/>
          <p:nvPr/>
        </p:nvSpPr>
        <p:spPr>
          <a:xfrm>
            <a:off x="5386320" y="5527800"/>
            <a:ext cx="2549880" cy="475920"/>
          </a:xfrm>
          <a:prstGeom prst="rect">
            <a:avLst/>
          </a:prstGeom>
          <a:noFill/>
          <a:ln w="0">
            <a:noFill/>
          </a:ln>
        </p:spPr>
        <p:style>
          <a:lnRef idx="0"/>
          <a:fillRef idx="0"/>
          <a:effectRef idx="0"/>
          <a:fontRef idx="minor"/>
        </p:style>
        <p:txBody>
          <a:bodyPr lIns="0" rIns="0" tIns="0" bIns="0" anchor="t">
            <a:spAutoFit/>
          </a:bodyPr>
          <a:p>
            <a:pPr algn="ctr" defTabSz="914400">
              <a:lnSpc>
                <a:spcPts val="1874"/>
              </a:lnSpc>
            </a:pPr>
            <a:r>
              <a:rPr b="1" lang="es-ES" sz="1800" spc="-1" strike="noStrike">
                <a:solidFill>
                  <a:srgbClr val="363d58"/>
                </a:solidFill>
                <a:latin typeface="Segoe UI"/>
              </a:rPr>
              <a:t>Testing y pruebas de código</a:t>
            </a:r>
            <a:endParaRPr b="0" lang="en-US" sz="1800" spc="-1" strike="noStrike">
              <a:solidFill>
                <a:srgbClr val="000000"/>
              </a:solidFill>
              <a:latin typeface="Arial"/>
            </a:endParaRPr>
          </a:p>
        </p:txBody>
      </p:sp>
      <p:sp>
        <p:nvSpPr>
          <p:cNvPr id="42" name="object 9"/>
          <p:cNvSpPr/>
          <p:nvPr/>
        </p:nvSpPr>
        <p:spPr>
          <a:xfrm>
            <a:off x="9083880" y="5536440"/>
            <a:ext cx="2903400" cy="237960"/>
          </a:xfrm>
          <a:prstGeom prst="rect">
            <a:avLst/>
          </a:prstGeom>
          <a:noFill/>
          <a:ln w="0">
            <a:noFill/>
          </a:ln>
        </p:spPr>
        <p:style>
          <a:lnRef idx="0"/>
          <a:fillRef idx="0"/>
          <a:effectRef idx="0"/>
          <a:fontRef idx="minor"/>
        </p:style>
        <p:txBody>
          <a:bodyPr lIns="0" rIns="0" tIns="0" bIns="0" anchor="t">
            <a:spAutoFit/>
          </a:bodyPr>
          <a:p>
            <a:pPr marL="158760" algn="ctr" defTabSz="914400">
              <a:lnSpc>
                <a:spcPts val="1874"/>
              </a:lnSpc>
            </a:pPr>
            <a:r>
              <a:rPr b="1" lang="es-ES" sz="1800" spc="-1" strike="noStrike">
                <a:solidFill>
                  <a:srgbClr val="363d58"/>
                </a:solidFill>
                <a:latin typeface="Segoe UI"/>
              </a:rPr>
              <a:t>Automatización</a:t>
            </a:r>
            <a:endParaRPr b="0" lang="en-US" sz="1800" spc="-1" strike="noStrike">
              <a:solidFill>
                <a:srgbClr val="000000"/>
              </a:solidFill>
              <a:latin typeface="Arial"/>
            </a:endParaRPr>
          </a:p>
        </p:txBody>
      </p:sp>
      <p:sp>
        <p:nvSpPr>
          <p:cNvPr id="43" name="object 10"/>
          <p:cNvSpPr/>
          <p:nvPr/>
        </p:nvSpPr>
        <p:spPr>
          <a:xfrm>
            <a:off x="12482640" y="7159680"/>
            <a:ext cx="347040" cy="138960"/>
          </a:xfrm>
          <a:prstGeom prst="rect">
            <a:avLst/>
          </a:prstGeom>
          <a:noFill/>
          <a:ln w="0">
            <a:noFill/>
          </a:ln>
        </p:spPr>
        <p:style>
          <a:lnRef idx="0"/>
          <a:fillRef idx="0"/>
          <a:effectRef idx="0"/>
          <a:fontRef idx="minor"/>
        </p:style>
        <p:txBody>
          <a:bodyPr lIns="0" rIns="0" tIns="0" bIns="0" anchor="t">
            <a:spAutoFit/>
          </a:bodyPr>
          <a:p>
            <a:pPr defTabSz="914400">
              <a:lnSpc>
                <a:spcPts val="1094"/>
              </a:lnSpc>
            </a:pPr>
            <a:r>
              <a:rPr b="0" lang="es-ES" sz="1050" spc="-1" strike="noStrike">
                <a:solidFill>
                  <a:srgbClr val="363d58"/>
                </a:solidFill>
                <a:latin typeface="Cambria"/>
              </a:rPr>
              <a:t>8</a:t>
            </a:r>
            <a:endParaRPr b="0" lang="en-US" sz="105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xmlns:r="http://schemas.openxmlformats.org/officeDocument/2006/relationships" name="Theme Office">
  <a:themeElements>
    <a:clrScheme name="Standard">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Standard">
      <a:majorFont>
        <a:latin typeface="Calibri" pitchFamily="0" charset="1"/>
        <a:ea typeface=""/>
        <a:cs typeface=""/>
      </a:majorFont>
      <a:minorFont>
        <a:latin typeface="Calibri"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docProps/app.xml><?xml version="1.0" encoding="utf-8"?>
<Properties xmlns="http://schemas.openxmlformats.org/officeDocument/2006/extended-properties" xmlns:vt="http://schemas.openxmlformats.org/officeDocument/2006/docPropsVTypes">
  <Template/>
  <TotalTime>13</TotalTime>
  <Application>LibreOffice/7.6.5.2$Linux_X86_64 LibreOffice_project/60$Build-2</Application>
  <AppVersion>15.0000</AppVersion>
  <Words>820</Words>
  <Paragraphs>155</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dc:description/>
  <dc:language>en-US</dc:language>
  <cp:lastModifiedBy/>
  <dcterms:modified xsi:type="dcterms:W3CDTF">2024-04-22T17:09:53Z</dcterms:modified>
  <cp:revision>4</cp:revision>
  <dc:subject/>
  <dc:title>PowerPoint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otes">
    <vt:i4>1</vt:i4>
  </property>
  <property fmtid="{D5CDD505-2E9C-101B-9397-08002B2CF9AE}" pid="3" name="PresentationFormat">
    <vt:lpwstr>Custom</vt:lpwstr>
  </property>
  <property fmtid="{D5CDD505-2E9C-101B-9397-08002B2CF9AE}" pid="4" name="Slides">
    <vt:i4>41</vt:i4>
  </property>
</Properties>
</file>